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ink/ink1.xml" ContentType="application/inkml+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2.xml" ContentType="application/inkml+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13"/>
  </p:notesMasterIdLst>
  <p:sldIdLst>
    <p:sldId id="267" r:id="rId3"/>
    <p:sldId id="257" r:id="rId4"/>
    <p:sldId id="268" r:id="rId5"/>
    <p:sldId id="259" r:id="rId6"/>
    <p:sldId id="263" r:id="rId7"/>
    <p:sldId id="265" r:id="rId8"/>
    <p:sldId id="266" r:id="rId9"/>
    <p:sldId id="260" r:id="rId10"/>
    <p:sldId id="261" r:id="rId11"/>
    <p:sldId id="262" r:id="rId1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5970C7-5B21-4064-8ED8-2A1DC7383BC7}" v="10" dt="2025-04-01T17:12:26.1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3969" autoAdjust="0"/>
  </p:normalViewPr>
  <p:slideViewPr>
    <p:cSldViewPr snapToGrid="0">
      <p:cViewPr varScale="1">
        <p:scale>
          <a:sx n="57" d="100"/>
          <a:sy n="57" d="100"/>
        </p:scale>
        <p:origin x="282" y="3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EAAE71-FDF0-4A56-BA10-749FE84D7BDA}"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F0844CE7-4C41-4183-ADF0-2E67CC7D27C9}">
      <dgm:prSet/>
      <dgm:spPr/>
      <dgm:t>
        <a:bodyPr/>
        <a:lstStyle/>
        <a:p>
          <a:r>
            <a:rPr lang="es-ES" dirty="0"/>
            <a:t>YO SOY EL UNIVERSO Y EL UNIVERSO SOY YO</a:t>
          </a:r>
          <a:endParaRPr lang="en-US" dirty="0"/>
        </a:p>
      </dgm:t>
    </dgm:pt>
    <dgm:pt modelId="{A2466483-61B7-41A7-9D64-B00C15FF323E}" type="parTrans" cxnId="{BC127D38-5048-4DB6-803B-AD67A7BDA9D9}">
      <dgm:prSet/>
      <dgm:spPr/>
      <dgm:t>
        <a:bodyPr/>
        <a:lstStyle/>
        <a:p>
          <a:endParaRPr lang="en-US"/>
        </a:p>
      </dgm:t>
    </dgm:pt>
    <dgm:pt modelId="{BEF74FFD-320C-40DF-93B0-5EE31C18C763}" type="sibTrans" cxnId="{BC127D38-5048-4DB6-803B-AD67A7BDA9D9}">
      <dgm:prSet/>
      <dgm:spPr/>
      <dgm:t>
        <a:bodyPr/>
        <a:lstStyle/>
        <a:p>
          <a:endParaRPr lang="en-US"/>
        </a:p>
      </dgm:t>
    </dgm:pt>
    <dgm:pt modelId="{29D46909-25B8-4E76-AFEE-D4C289FC03BD}">
      <dgm:prSet/>
      <dgm:spPr/>
      <dgm:t>
        <a:bodyPr/>
        <a:lstStyle/>
        <a:p>
          <a:r>
            <a:rPr lang="es-ES" dirty="0"/>
            <a:t>I AM THE UNIVERSE AND THE UNIVERSE IS ME</a:t>
          </a:r>
          <a:endParaRPr lang="en-US" dirty="0"/>
        </a:p>
      </dgm:t>
    </dgm:pt>
    <dgm:pt modelId="{D4E8361D-115C-4952-8799-052F70D911A1}" type="parTrans" cxnId="{691086EE-9AD4-4F12-B098-8B7AC2CBBF27}">
      <dgm:prSet/>
      <dgm:spPr/>
      <dgm:t>
        <a:bodyPr/>
        <a:lstStyle/>
        <a:p>
          <a:endParaRPr lang="en-US"/>
        </a:p>
      </dgm:t>
    </dgm:pt>
    <dgm:pt modelId="{DA5CF7A3-C9B6-47C8-9AB9-27AE0DDA02FE}" type="sibTrans" cxnId="{691086EE-9AD4-4F12-B098-8B7AC2CBBF27}">
      <dgm:prSet/>
      <dgm:spPr/>
      <dgm:t>
        <a:bodyPr/>
        <a:lstStyle/>
        <a:p>
          <a:endParaRPr lang="en-US"/>
        </a:p>
      </dgm:t>
    </dgm:pt>
    <dgm:pt modelId="{55044A81-6F83-4277-9BF8-F95B9CDC0394}" type="pres">
      <dgm:prSet presAssocID="{5EEAAE71-FDF0-4A56-BA10-749FE84D7BDA}" presName="linear" presStyleCnt="0">
        <dgm:presLayoutVars>
          <dgm:animLvl val="lvl"/>
          <dgm:resizeHandles val="exact"/>
        </dgm:presLayoutVars>
      </dgm:prSet>
      <dgm:spPr/>
    </dgm:pt>
    <dgm:pt modelId="{1A8D9D24-3292-40BC-8E7D-3E9AE94AEB43}" type="pres">
      <dgm:prSet presAssocID="{F0844CE7-4C41-4183-ADF0-2E67CC7D27C9}" presName="parentText" presStyleLbl="node1" presStyleIdx="0" presStyleCnt="2" custLinFactNeighborX="0" custLinFactNeighborY="-97254">
        <dgm:presLayoutVars>
          <dgm:chMax val="0"/>
          <dgm:bulletEnabled val="1"/>
        </dgm:presLayoutVars>
      </dgm:prSet>
      <dgm:spPr/>
    </dgm:pt>
    <dgm:pt modelId="{E053A3C6-2E8E-4B4A-944E-26F457485A6C}" type="pres">
      <dgm:prSet presAssocID="{BEF74FFD-320C-40DF-93B0-5EE31C18C763}" presName="spacer" presStyleCnt="0"/>
      <dgm:spPr/>
    </dgm:pt>
    <dgm:pt modelId="{F8D479D7-DC76-49A1-BBA1-055733075D0C}" type="pres">
      <dgm:prSet presAssocID="{29D46909-25B8-4E76-AFEE-D4C289FC03BD}" presName="parentText" presStyleLbl="node1" presStyleIdx="1" presStyleCnt="2" custLinFactNeighborY="-148">
        <dgm:presLayoutVars>
          <dgm:chMax val="0"/>
          <dgm:bulletEnabled val="1"/>
        </dgm:presLayoutVars>
      </dgm:prSet>
      <dgm:spPr/>
    </dgm:pt>
  </dgm:ptLst>
  <dgm:cxnLst>
    <dgm:cxn modelId="{BC127D38-5048-4DB6-803B-AD67A7BDA9D9}" srcId="{5EEAAE71-FDF0-4A56-BA10-749FE84D7BDA}" destId="{F0844CE7-4C41-4183-ADF0-2E67CC7D27C9}" srcOrd="0" destOrd="0" parTransId="{A2466483-61B7-41A7-9D64-B00C15FF323E}" sibTransId="{BEF74FFD-320C-40DF-93B0-5EE31C18C763}"/>
    <dgm:cxn modelId="{9F48D93C-DB06-4E19-955C-044EDC04021B}" type="presOf" srcId="{29D46909-25B8-4E76-AFEE-D4C289FC03BD}" destId="{F8D479D7-DC76-49A1-BBA1-055733075D0C}" srcOrd="0" destOrd="0" presId="urn:microsoft.com/office/officeart/2005/8/layout/vList2"/>
    <dgm:cxn modelId="{C37E375E-BA3D-40EF-B3B7-85F05FDA05F5}" type="presOf" srcId="{5EEAAE71-FDF0-4A56-BA10-749FE84D7BDA}" destId="{55044A81-6F83-4277-9BF8-F95B9CDC0394}" srcOrd="0" destOrd="0" presId="urn:microsoft.com/office/officeart/2005/8/layout/vList2"/>
    <dgm:cxn modelId="{56A44173-39C3-43B4-81F2-53982BAAC8AD}" type="presOf" srcId="{F0844CE7-4C41-4183-ADF0-2E67CC7D27C9}" destId="{1A8D9D24-3292-40BC-8E7D-3E9AE94AEB43}" srcOrd="0" destOrd="0" presId="urn:microsoft.com/office/officeart/2005/8/layout/vList2"/>
    <dgm:cxn modelId="{691086EE-9AD4-4F12-B098-8B7AC2CBBF27}" srcId="{5EEAAE71-FDF0-4A56-BA10-749FE84D7BDA}" destId="{29D46909-25B8-4E76-AFEE-D4C289FC03BD}" srcOrd="1" destOrd="0" parTransId="{D4E8361D-115C-4952-8799-052F70D911A1}" sibTransId="{DA5CF7A3-C9B6-47C8-9AB9-27AE0DDA02FE}"/>
    <dgm:cxn modelId="{CEF205AB-4223-461A-A3A4-5DDBDC4731E0}" type="presParOf" srcId="{55044A81-6F83-4277-9BF8-F95B9CDC0394}" destId="{1A8D9D24-3292-40BC-8E7D-3E9AE94AEB43}" srcOrd="0" destOrd="0" presId="urn:microsoft.com/office/officeart/2005/8/layout/vList2"/>
    <dgm:cxn modelId="{CB00C976-2F2B-4872-9548-B1FC46840F55}" type="presParOf" srcId="{55044A81-6F83-4277-9BF8-F95B9CDC0394}" destId="{E053A3C6-2E8E-4B4A-944E-26F457485A6C}" srcOrd="1" destOrd="0" presId="urn:microsoft.com/office/officeart/2005/8/layout/vList2"/>
    <dgm:cxn modelId="{E9C75B01-9C1D-4BD4-86A0-6B58E0AF37DC}" type="presParOf" srcId="{55044A81-6F83-4277-9BF8-F95B9CDC0394}" destId="{F8D479D7-DC76-49A1-BBA1-055733075D0C}"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B9C5BA-234B-4FFF-A01A-F18A5E9665E3}"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99613665-252E-4205-9786-2708AC6893C3}">
      <dgm:prSet/>
      <dgm:spPr/>
      <dgm:t>
        <a:bodyPr/>
        <a:lstStyle/>
        <a:p>
          <a:r>
            <a:rPr lang="en-US" b="0" i="0" dirty="0"/>
            <a:t>•According to the definition in major Japanese dictionaries, </a:t>
          </a:r>
          <a:r>
            <a:rPr lang="en-US" b="0" i="1" dirty="0" err="1"/>
            <a:t>anshin</a:t>
          </a:r>
          <a:r>
            <a:rPr lang="en-US" b="0" i="0" dirty="0"/>
            <a:t> </a:t>
          </a:r>
          <a:r>
            <a:rPr lang="en-US" b="0" i="0" dirty="0" err="1"/>
            <a:t>安心</a:t>
          </a:r>
          <a:r>
            <a:rPr lang="en-US" b="0" i="0" dirty="0"/>
            <a:t> is a Buddhist term that expresses the ultimate state of calm in which our heart is always tranquil and is filled with peace. That is, no matter what happens, we are calm.</a:t>
          </a:r>
          <a:endParaRPr lang="en-US" dirty="0"/>
        </a:p>
      </dgm:t>
    </dgm:pt>
    <dgm:pt modelId="{9B3D13A7-EF3D-4655-B77D-D33E97F9B02B}" type="parTrans" cxnId="{73FB3F6C-3925-49A1-8FDF-1E477E411154}">
      <dgm:prSet/>
      <dgm:spPr/>
      <dgm:t>
        <a:bodyPr/>
        <a:lstStyle/>
        <a:p>
          <a:endParaRPr lang="en-US"/>
        </a:p>
      </dgm:t>
    </dgm:pt>
    <dgm:pt modelId="{BD0044C3-2510-4BA9-8765-33B9D9C51F2C}" type="sibTrans" cxnId="{73FB3F6C-3925-49A1-8FDF-1E477E411154}">
      <dgm:prSet/>
      <dgm:spPr/>
      <dgm:t>
        <a:bodyPr/>
        <a:lstStyle/>
        <a:p>
          <a:endParaRPr lang="en-US"/>
        </a:p>
      </dgm:t>
    </dgm:pt>
    <dgm:pt modelId="{DCB53B4E-4051-4AF7-AD1E-CA7C1ABB2E29}">
      <dgm:prSet/>
      <dgm:spPr/>
      <dgm:t>
        <a:bodyPr/>
        <a:lstStyle/>
        <a:p>
          <a:r>
            <a:rPr lang="en-US" b="0" i="1" dirty="0"/>
            <a:t>•Ritsumei </a:t>
          </a:r>
          <a:r>
            <a:rPr lang="en-US" b="0" i="0" dirty="0" err="1"/>
            <a:t>立命</a:t>
          </a:r>
          <a:r>
            <a:rPr lang="en-US" b="0" i="0" dirty="0"/>
            <a:t> is a term that originates from Confucianism and means to fulfill the true mission that the universe bestows us.</a:t>
          </a:r>
          <a:endParaRPr lang="en-US" i="0" dirty="0"/>
        </a:p>
      </dgm:t>
    </dgm:pt>
    <dgm:pt modelId="{270CF185-8783-4A04-9DFF-9AF4E54E43F9}" type="parTrans" cxnId="{A2B68A40-4A83-42E4-ABE3-48360B8C092B}">
      <dgm:prSet/>
      <dgm:spPr/>
      <dgm:t>
        <a:bodyPr/>
        <a:lstStyle/>
        <a:p>
          <a:endParaRPr lang="en-US"/>
        </a:p>
      </dgm:t>
    </dgm:pt>
    <dgm:pt modelId="{54943E76-F917-4ECA-B0B0-6B64A2084514}" type="sibTrans" cxnId="{A2B68A40-4A83-42E4-ABE3-48360B8C092B}">
      <dgm:prSet/>
      <dgm:spPr/>
      <dgm:t>
        <a:bodyPr/>
        <a:lstStyle/>
        <a:p>
          <a:endParaRPr lang="en-US"/>
        </a:p>
      </dgm:t>
    </dgm:pt>
    <dgm:pt modelId="{FBAFEC8D-B8B6-439E-B475-7E7A009D4A9D}" type="pres">
      <dgm:prSet presAssocID="{6EB9C5BA-234B-4FFF-A01A-F18A5E9665E3}" presName="linear" presStyleCnt="0">
        <dgm:presLayoutVars>
          <dgm:animLvl val="lvl"/>
          <dgm:resizeHandles val="exact"/>
        </dgm:presLayoutVars>
      </dgm:prSet>
      <dgm:spPr/>
    </dgm:pt>
    <dgm:pt modelId="{39E9C3CB-16A2-49A4-9857-F7C19DA6A2C2}" type="pres">
      <dgm:prSet presAssocID="{99613665-252E-4205-9786-2708AC6893C3}" presName="parentText" presStyleLbl="node1" presStyleIdx="0" presStyleCnt="2">
        <dgm:presLayoutVars>
          <dgm:chMax val="0"/>
          <dgm:bulletEnabled val="1"/>
        </dgm:presLayoutVars>
      </dgm:prSet>
      <dgm:spPr/>
    </dgm:pt>
    <dgm:pt modelId="{556A606A-C1E1-46D4-B4EC-AC0D17DEA709}" type="pres">
      <dgm:prSet presAssocID="{BD0044C3-2510-4BA9-8765-33B9D9C51F2C}" presName="spacer" presStyleCnt="0"/>
      <dgm:spPr/>
    </dgm:pt>
    <dgm:pt modelId="{FFB215B8-D031-480B-B1DE-E043DFC7FB5B}" type="pres">
      <dgm:prSet presAssocID="{DCB53B4E-4051-4AF7-AD1E-CA7C1ABB2E29}" presName="parentText" presStyleLbl="node1" presStyleIdx="1" presStyleCnt="2">
        <dgm:presLayoutVars>
          <dgm:chMax val="0"/>
          <dgm:bulletEnabled val="1"/>
        </dgm:presLayoutVars>
      </dgm:prSet>
      <dgm:spPr/>
    </dgm:pt>
  </dgm:ptLst>
  <dgm:cxnLst>
    <dgm:cxn modelId="{A2B68A40-4A83-42E4-ABE3-48360B8C092B}" srcId="{6EB9C5BA-234B-4FFF-A01A-F18A5E9665E3}" destId="{DCB53B4E-4051-4AF7-AD1E-CA7C1ABB2E29}" srcOrd="1" destOrd="0" parTransId="{270CF185-8783-4A04-9DFF-9AF4E54E43F9}" sibTransId="{54943E76-F917-4ECA-B0B0-6B64A2084514}"/>
    <dgm:cxn modelId="{73FB3F6C-3925-49A1-8FDF-1E477E411154}" srcId="{6EB9C5BA-234B-4FFF-A01A-F18A5E9665E3}" destId="{99613665-252E-4205-9786-2708AC6893C3}" srcOrd="0" destOrd="0" parTransId="{9B3D13A7-EF3D-4655-B77D-D33E97F9B02B}" sibTransId="{BD0044C3-2510-4BA9-8765-33B9D9C51F2C}"/>
    <dgm:cxn modelId="{6EB6CF6D-A9ED-4B91-A34C-529C7D979AE4}" type="presOf" srcId="{DCB53B4E-4051-4AF7-AD1E-CA7C1ABB2E29}" destId="{FFB215B8-D031-480B-B1DE-E043DFC7FB5B}" srcOrd="0" destOrd="0" presId="urn:microsoft.com/office/officeart/2005/8/layout/vList2"/>
    <dgm:cxn modelId="{323CFCBA-D67E-4923-8597-FA4F52FFD340}" type="presOf" srcId="{6EB9C5BA-234B-4FFF-A01A-F18A5E9665E3}" destId="{FBAFEC8D-B8B6-439E-B475-7E7A009D4A9D}" srcOrd="0" destOrd="0" presId="urn:microsoft.com/office/officeart/2005/8/layout/vList2"/>
    <dgm:cxn modelId="{C39A78CE-731A-49FF-B997-BBA4AC0AD44D}" type="presOf" srcId="{99613665-252E-4205-9786-2708AC6893C3}" destId="{39E9C3CB-16A2-49A4-9857-F7C19DA6A2C2}" srcOrd="0" destOrd="0" presId="urn:microsoft.com/office/officeart/2005/8/layout/vList2"/>
    <dgm:cxn modelId="{57DCD095-FD12-4EC7-B257-E892A67205FA}" type="presParOf" srcId="{FBAFEC8D-B8B6-439E-B475-7E7A009D4A9D}" destId="{39E9C3CB-16A2-49A4-9857-F7C19DA6A2C2}" srcOrd="0" destOrd="0" presId="urn:microsoft.com/office/officeart/2005/8/layout/vList2"/>
    <dgm:cxn modelId="{023A8359-2E26-4629-8319-0DEC8139040D}" type="presParOf" srcId="{FBAFEC8D-B8B6-439E-B475-7E7A009D4A9D}" destId="{556A606A-C1E1-46D4-B4EC-AC0D17DEA709}" srcOrd="1" destOrd="0" presId="urn:microsoft.com/office/officeart/2005/8/layout/vList2"/>
    <dgm:cxn modelId="{11F8DB37-23E8-4D1B-8EDD-09F2D19D3FF5}" type="presParOf" srcId="{FBAFEC8D-B8B6-439E-B475-7E7A009D4A9D}" destId="{FFB215B8-D031-480B-B1DE-E043DFC7FB5B}"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8D9D24-3292-40BC-8E7D-3E9AE94AEB43}">
      <dsp:nvSpPr>
        <dsp:cNvPr id="0" name=""/>
        <dsp:cNvSpPr/>
      </dsp:nvSpPr>
      <dsp:spPr>
        <a:xfrm>
          <a:off x="0" y="94268"/>
          <a:ext cx="5291663" cy="14718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s-ES" sz="3700" kern="1200" dirty="0"/>
            <a:t>YO SOY EL UNIVERSO Y EL UNIVERSO SOY YO</a:t>
          </a:r>
          <a:endParaRPr lang="en-US" sz="3700" kern="1200" dirty="0"/>
        </a:p>
      </dsp:txBody>
      <dsp:txXfrm>
        <a:off x="71850" y="166118"/>
        <a:ext cx="5147963" cy="1328160"/>
      </dsp:txXfrm>
    </dsp:sp>
    <dsp:sp modelId="{F8D479D7-DC76-49A1-BBA1-055733075D0C}">
      <dsp:nvSpPr>
        <dsp:cNvPr id="0" name=""/>
        <dsp:cNvSpPr/>
      </dsp:nvSpPr>
      <dsp:spPr>
        <a:xfrm>
          <a:off x="0" y="1776164"/>
          <a:ext cx="5291663" cy="147186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s-ES" sz="3700" kern="1200" dirty="0"/>
            <a:t>I AM THE UNIVERSE AND THE UNIVERSE IS ME</a:t>
          </a:r>
          <a:endParaRPr lang="en-US" sz="3700" kern="1200" dirty="0"/>
        </a:p>
      </dsp:txBody>
      <dsp:txXfrm>
        <a:off x="71850" y="1848014"/>
        <a:ext cx="5147963" cy="13281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E9C3CB-16A2-49A4-9857-F7C19DA6A2C2}">
      <dsp:nvSpPr>
        <dsp:cNvPr id="0" name=""/>
        <dsp:cNvSpPr/>
      </dsp:nvSpPr>
      <dsp:spPr>
        <a:xfrm>
          <a:off x="0" y="281509"/>
          <a:ext cx="5115491" cy="21621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0" i="0" kern="1200" dirty="0"/>
            <a:t>•According to the definition in major Japanese dictionaries, </a:t>
          </a:r>
          <a:r>
            <a:rPr lang="en-US" sz="2100" b="0" i="1" kern="1200" dirty="0" err="1"/>
            <a:t>anshin</a:t>
          </a:r>
          <a:r>
            <a:rPr lang="en-US" sz="2100" b="0" i="0" kern="1200" dirty="0"/>
            <a:t> </a:t>
          </a:r>
          <a:r>
            <a:rPr lang="en-US" sz="2100" b="0" i="0" kern="1200" dirty="0" err="1"/>
            <a:t>安心</a:t>
          </a:r>
          <a:r>
            <a:rPr lang="en-US" sz="2100" b="0" i="0" kern="1200" dirty="0"/>
            <a:t> is a Buddhist term that expresses the ultimate state of calm in which our heart is always tranquil and is filled with peace. That is, no matter what happens, we are calm.</a:t>
          </a:r>
          <a:endParaRPr lang="en-US" sz="2100" kern="1200" dirty="0"/>
        </a:p>
      </dsp:txBody>
      <dsp:txXfrm>
        <a:off x="105548" y="387057"/>
        <a:ext cx="4904395" cy="1951064"/>
      </dsp:txXfrm>
    </dsp:sp>
    <dsp:sp modelId="{FFB215B8-D031-480B-B1DE-E043DFC7FB5B}">
      <dsp:nvSpPr>
        <dsp:cNvPr id="0" name=""/>
        <dsp:cNvSpPr/>
      </dsp:nvSpPr>
      <dsp:spPr>
        <a:xfrm>
          <a:off x="0" y="2504149"/>
          <a:ext cx="5115491" cy="216216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0" i="1" kern="1200" dirty="0"/>
            <a:t>•Ritsumei </a:t>
          </a:r>
          <a:r>
            <a:rPr lang="en-US" sz="2100" b="0" i="0" kern="1200" dirty="0" err="1"/>
            <a:t>立命</a:t>
          </a:r>
          <a:r>
            <a:rPr lang="en-US" sz="2100" b="0" i="0" kern="1200" dirty="0"/>
            <a:t> is a term that originates from Confucianism and means to fulfill the true mission that the universe bestows us.</a:t>
          </a:r>
          <a:endParaRPr lang="en-US" sz="2100" i="0" kern="1200" dirty="0"/>
        </a:p>
      </dsp:txBody>
      <dsp:txXfrm>
        <a:off x="105548" y="2609697"/>
        <a:ext cx="4904395" cy="195106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1T21:29:10.219"/>
    </inkml:context>
    <inkml:brush xml:id="br0">
      <inkml:brushProperty name="width" value="0.05" units="cm"/>
      <inkml:brushProperty name="height" value="0.05" units="cm"/>
    </inkml:brush>
  </inkml:definitions>
  <inkml:trace contextRef="#ctx0" brushRef="#br0">1 0 32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02T13:11:39.707"/>
    </inkml:context>
    <inkml:brush xml:id="br0">
      <inkml:brushProperty name="width" value="0.05" units="cm"/>
      <inkml:brushProperty name="height" value="0.05" units="cm"/>
    </inkml:brush>
  </inkml:definitions>
  <inkml:trace contextRef="#ctx0" brushRef="#br0">1 0 32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9AB723-E853-41B8-A128-805BEA785EEB}" type="datetimeFigureOut">
              <a:rPr lang="es-ES" smtClean="0"/>
              <a:t>01/04/2025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B998E1-2CB6-4B59-BAE9-AD147F19919B}" type="slidenum">
              <a:rPr lang="es-ES" smtClean="0"/>
              <a:t>‹Nº›</a:t>
            </a:fld>
            <a:endParaRPr lang="es-ES"/>
          </a:p>
        </p:txBody>
      </p:sp>
    </p:spTree>
    <p:extLst>
      <p:ext uri="{BB962C8B-B14F-4D97-AF65-F5344CB8AC3E}">
        <p14:creationId xmlns:p14="http://schemas.microsoft.com/office/powerpoint/2010/main" val="67045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671FF-FFB6-4AD2-ABAF-E701CB333CF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C186DFE1-6CF3-40B4-89A8-7E3F3FC852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E78F828C-4BDB-4488-8720-823FFD66385F}"/>
              </a:ext>
            </a:extLst>
          </p:cNvPr>
          <p:cNvSpPr>
            <a:spLocks noGrp="1"/>
          </p:cNvSpPr>
          <p:nvPr>
            <p:ph type="dt" sz="half" idx="10"/>
          </p:nvPr>
        </p:nvSpPr>
        <p:spPr/>
        <p:txBody>
          <a:bodyPr/>
          <a:lstStyle/>
          <a:p>
            <a:fld id="{E7A75EAE-05AF-4DFE-BB3D-05F386D37264}" type="datetime1">
              <a:rPr lang="es-ES" smtClean="0"/>
              <a:t>01/04/2025</a:t>
            </a:fld>
            <a:endParaRPr lang="es-ES"/>
          </a:p>
        </p:txBody>
      </p:sp>
      <p:sp>
        <p:nvSpPr>
          <p:cNvPr id="5" name="Marcador de pie de página 4">
            <a:extLst>
              <a:ext uri="{FF2B5EF4-FFF2-40B4-BE49-F238E27FC236}">
                <a16:creationId xmlns:a16="http://schemas.microsoft.com/office/drawing/2014/main" id="{D55161BE-DDE8-4DAA-AA7F-03D89D42E9EC}"/>
              </a:ext>
            </a:extLst>
          </p:cNvPr>
          <p:cNvSpPr>
            <a:spLocks noGrp="1"/>
          </p:cNvSpPr>
          <p:nvPr>
            <p:ph type="ftr" sz="quarter" idx="11"/>
          </p:nvPr>
        </p:nvSpPr>
        <p:spPr/>
        <p:txBody>
          <a:bodyPr/>
          <a:lstStyle/>
          <a:p>
            <a:r>
              <a:rPr lang="en-US"/>
              <a:t>Copyright of the text: Rika Saruhashi</a:t>
            </a:r>
            <a:endParaRPr lang="es-ES"/>
          </a:p>
        </p:txBody>
      </p:sp>
      <p:sp>
        <p:nvSpPr>
          <p:cNvPr id="6" name="Marcador de número de diapositiva 5">
            <a:extLst>
              <a:ext uri="{FF2B5EF4-FFF2-40B4-BE49-F238E27FC236}">
                <a16:creationId xmlns:a16="http://schemas.microsoft.com/office/drawing/2014/main" id="{7B797DC4-BE5E-4C3F-8D86-EA24CAFA6B4B}"/>
              </a:ext>
            </a:extLst>
          </p:cNvPr>
          <p:cNvSpPr>
            <a:spLocks noGrp="1"/>
          </p:cNvSpPr>
          <p:nvPr>
            <p:ph type="sldNum" sz="quarter" idx="12"/>
          </p:nvPr>
        </p:nvSpPr>
        <p:spPr/>
        <p:txBody>
          <a:bodyPr/>
          <a:lstStyle/>
          <a:p>
            <a:fld id="{670047AA-334B-4FA6-8E9D-93C1B80BD0D4}" type="slidenum">
              <a:rPr lang="es-ES" smtClean="0"/>
              <a:t>‹Nº›</a:t>
            </a:fld>
            <a:endParaRPr lang="es-ES"/>
          </a:p>
        </p:txBody>
      </p:sp>
    </p:spTree>
    <p:extLst>
      <p:ext uri="{BB962C8B-B14F-4D97-AF65-F5344CB8AC3E}">
        <p14:creationId xmlns:p14="http://schemas.microsoft.com/office/powerpoint/2010/main" val="1466607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E10B0F-068F-4CF4-8141-5F8EBACBF03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05A3064-1BA4-45D6-91A5-5F914BB86A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9C8D9C3-AFF0-48A3-BD57-2D782BC29A92}"/>
              </a:ext>
            </a:extLst>
          </p:cNvPr>
          <p:cNvSpPr>
            <a:spLocks noGrp="1"/>
          </p:cNvSpPr>
          <p:nvPr>
            <p:ph type="dt" sz="half" idx="10"/>
          </p:nvPr>
        </p:nvSpPr>
        <p:spPr/>
        <p:txBody>
          <a:bodyPr/>
          <a:lstStyle/>
          <a:p>
            <a:fld id="{9CAD93D9-B850-4F19-9CA9-B8C1E7474FE3}" type="datetime1">
              <a:rPr lang="es-ES" smtClean="0"/>
              <a:t>01/04/2025</a:t>
            </a:fld>
            <a:endParaRPr lang="es-ES"/>
          </a:p>
        </p:txBody>
      </p:sp>
      <p:sp>
        <p:nvSpPr>
          <p:cNvPr id="5" name="Marcador de pie de página 4">
            <a:extLst>
              <a:ext uri="{FF2B5EF4-FFF2-40B4-BE49-F238E27FC236}">
                <a16:creationId xmlns:a16="http://schemas.microsoft.com/office/drawing/2014/main" id="{BFA6B3B9-4E98-4B38-8793-8687FD85951F}"/>
              </a:ext>
            </a:extLst>
          </p:cNvPr>
          <p:cNvSpPr>
            <a:spLocks noGrp="1"/>
          </p:cNvSpPr>
          <p:nvPr>
            <p:ph type="ftr" sz="quarter" idx="11"/>
          </p:nvPr>
        </p:nvSpPr>
        <p:spPr/>
        <p:txBody>
          <a:bodyPr/>
          <a:lstStyle/>
          <a:p>
            <a:r>
              <a:rPr lang="en-US"/>
              <a:t>Copyright of the text: Rika Saruhashi</a:t>
            </a:r>
            <a:endParaRPr lang="es-ES"/>
          </a:p>
        </p:txBody>
      </p:sp>
      <p:sp>
        <p:nvSpPr>
          <p:cNvPr id="6" name="Marcador de número de diapositiva 5">
            <a:extLst>
              <a:ext uri="{FF2B5EF4-FFF2-40B4-BE49-F238E27FC236}">
                <a16:creationId xmlns:a16="http://schemas.microsoft.com/office/drawing/2014/main" id="{85E9AD32-954B-4E7C-994A-4FB4C33BBD2F}"/>
              </a:ext>
            </a:extLst>
          </p:cNvPr>
          <p:cNvSpPr>
            <a:spLocks noGrp="1"/>
          </p:cNvSpPr>
          <p:nvPr>
            <p:ph type="sldNum" sz="quarter" idx="12"/>
          </p:nvPr>
        </p:nvSpPr>
        <p:spPr/>
        <p:txBody>
          <a:bodyPr/>
          <a:lstStyle/>
          <a:p>
            <a:fld id="{670047AA-334B-4FA6-8E9D-93C1B80BD0D4}" type="slidenum">
              <a:rPr lang="es-ES" smtClean="0"/>
              <a:t>‹Nº›</a:t>
            </a:fld>
            <a:endParaRPr lang="es-ES"/>
          </a:p>
        </p:txBody>
      </p:sp>
    </p:spTree>
    <p:extLst>
      <p:ext uri="{BB962C8B-B14F-4D97-AF65-F5344CB8AC3E}">
        <p14:creationId xmlns:p14="http://schemas.microsoft.com/office/powerpoint/2010/main" val="3601402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26CB29-1102-42A7-B0DB-26ADCB829A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280CBDBB-DDCD-48E3-A56D-4CFA7D54C8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B664771-212B-4989-97F6-825BBB263C7D}"/>
              </a:ext>
            </a:extLst>
          </p:cNvPr>
          <p:cNvSpPr>
            <a:spLocks noGrp="1"/>
          </p:cNvSpPr>
          <p:nvPr>
            <p:ph type="dt" sz="half" idx="10"/>
          </p:nvPr>
        </p:nvSpPr>
        <p:spPr/>
        <p:txBody>
          <a:bodyPr/>
          <a:lstStyle/>
          <a:p>
            <a:fld id="{A848157F-AB2D-41B2-8DF8-D7B30FD0BA8C}" type="datetime1">
              <a:rPr lang="es-ES" smtClean="0"/>
              <a:t>01/04/2025</a:t>
            </a:fld>
            <a:endParaRPr lang="es-ES"/>
          </a:p>
        </p:txBody>
      </p:sp>
      <p:sp>
        <p:nvSpPr>
          <p:cNvPr id="5" name="Marcador de pie de página 4">
            <a:extLst>
              <a:ext uri="{FF2B5EF4-FFF2-40B4-BE49-F238E27FC236}">
                <a16:creationId xmlns:a16="http://schemas.microsoft.com/office/drawing/2014/main" id="{B028D9A4-1CD5-415F-8681-B853E264DC9D}"/>
              </a:ext>
            </a:extLst>
          </p:cNvPr>
          <p:cNvSpPr>
            <a:spLocks noGrp="1"/>
          </p:cNvSpPr>
          <p:nvPr>
            <p:ph type="ftr" sz="quarter" idx="11"/>
          </p:nvPr>
        </p:nvSpPr>
        <p:spPr/>
        <p:txBody>
          <a:bodyPr/>
          <a:lstStyle/>
          <a:p>
            <a:r>
              <a:rPr lang="en-US"/>
              <a:t>Copyright of the text: Rika Saruhashi</a:t>
            </a:r>
            <a:endParaRPr lang="es-ES"/>
          </a:p>
        </p:txBody>
      </p:sp>
      <p:sp>
        <p:nvSpPr>
          <p:cNvPr id="6" name="Marcador de número de diapositiva 5">
            <a:extLst>
              <a:ext uri="{FF2B5EF4-FFF2-40B4-BE49-F238E27FC236}">
                <a16:creationId xmlns:a16="http://schemas.microsoft.com/office/drawing/2014/main" id="{CB3CFD49-9749-4343-AAAE-2CE46A4602D5}"/>
              </a:ext>
            </a:extLst>
          </p:cNvPr>
          <p:cNvSpPr>
            <a:spLocks noGrp="1"/>
          </p:cNvSpPr>
          <p:nvPr>
            <p:ph type="sldNum" sz="quarter" idx="12"/>
          </p:nvPr>
        </p:nvSpPr>
        <p:spPr/>
        <p:txBody>
          <a:bodyPr/>
          <a:lstStyle/>
          <a:p>
            <a:fld id="{670047AA-334B-4FA6-8E9D-93C1B80BD0D4}" type="slidenum">
              <a:rPr lang="es-ES" smtClean="0"/>
              <a:t>‹Nº›</a:t>
            </a:fld>
            <a:endParaRPr lang="es-ES"/>
          </a:p>
        </p:txBody>
      </p:sp>
    </p:spTree>
    <p:extLst>
      <p:ext uri="{BB962C8B-B14F-4D97-AF65-F5344CB8AC3E}">
        <p14:creationId xmlns:p14="http://schemas.microsoft.com/office/powerpoint/2010/main" val="2591210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868A0B-6AB8-4A83-8DF2-C6D908E343F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4B75B62-5778-4646-9F45-E86B09B118A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958BCA71-353D-43CB-9603-83E7C3957F7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277EF5B9-BC49-4102-B1D8-5E6B2710C5D1}"/>
              </a:ext>
            </a:extLst>
          </p:cNvPr>
          <p:cNvSpPr>
            <a:spLocks noGrp="1"/>
          </p:cNvSpPr>
          <p:nvPr>
            <p:ph type="dt" sz="half" idx="10"/>
          </p:nvPr>
        </p:nvSpPr>
        <p:spPr/>
        <p:txBody>
          <a:bodyPr/>
          <a:lstStyle/>
          <a:p>
            <a:fld id="{36F5FC76-2F73-4B0B-A09B-56917C6C09AE}" type="datetime1">
              <a:rPr lang="es-ES" smtClean="0"/>
              <a:t>01/04/2025</a:t>
            </a:fld>
            <a:endParaRPr lang="es-ES"/>
          </a:p>
        </p:txBody>
      </p:sp>
      <p:sp>
        <p:nvSpPr>
          <p:cNvPr id="6" name="Marcador de pie de página 5">
            <a:extLst>
              <a:ext uri="{FF2B5EF4-FFF2-40B4-BE49-F238E27FC236}">
                <a16:creationId xmlns:a16="http://schemas.microsoft.com/office/drawing/2014/main" id="{F3A8F1FE-C800-4853-BBC4-879393EA208B}"/>
              </a:ext>
            </a:extLst>
          </p:cNvPr>
          <p:cNvSpPr>
            <a:spLocks noGrp="1"/>
          </p:cNvSpPr>
          <p:nvPr>
            <p:ph type="ftr" sz="quarter" idx="11"/>
          </p:nvPr>
        </p:nvSpPr>
        <p:spPr/>
        <p:txBody>
          <a:bodyPr/>
          <a:lstStyle/>
          <a:p>
            <a:r>
              <a:rPr lang="en-US"/>
              <a:t>Copyright of the text: Rika Saruhashi</a:t>
            </a:r>
            <a:endParaRPr lang="es-ES"/>
          </a:p>
        </p:txBody>
      </p:sp>
      <p:sp>
        <p:nvSpPr>
          <p:cNvPr id="7" name="Marcador de número de diapositiva 6">
            <a:extLst>
              <a:ext uri="{FF2B5EF4-FFF2-40B4-BE49-F238E27FC236}">
                <a16:creationId xmlns:a16="http://schemas.microsoft.com/office/drawing/2014/main" id="{132D814E-8165-4C8D-8312-295DAD405278}"/>
              </a:ext>
            </a:extLst>
          </p:cNvPr>
          <p:cNvSpPr>
            <a:spLocks noGrp="1"/>
          </p:cNvSpPr>
          <p:nvPr>
            <p:ph type="sldNum" sz="quarter" idx="12"/>
          </p:nvPr>
        </p:nvSpPr>
        <p:spPr/>
        <p:txBody>
          <a:bodyPr/>
          <a:lstStyle/>
          <a:p>
            <a:fld id="{670047AA-334B-4FA6-8E9D-93C1B80BD0D4}" type="slidenum">
              <a:rPr lang="es-ES" smtClean="0"/>
              <a:t>‹Nº›</a:t>
            </a:fld>
            <a:endParaRPr lang="es-ES"/>
          </a:p>
        </p:txBody>
      </p:sp>
    </p:spTree>
    <p:extLst>
      <p:ext uri="{BB962C8B-B14F-4D97-AF65-F5344CB8AC3E}">
        <p14:creationId xmlns:p14="http://schemas.microsoft.com/office/powerpoint/2010/main" val="352081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56C0D0-E0E2-46A6-9767-E129C4B87725}"/>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89E7A26-DD82-4367-850D-0ACA158F17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5975C5F-3844-4AEB-A83B-3BA5CFB5238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419EED88-1761-4B96-BD38-2E33407919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21602BA-523D-490D-82A6-6B33BA17F67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9464DC94-B3C9-44D5-ACF7-3BB6FEAC92AB}"/>
              </a:ext>
            </a:extLst>
          </p:cNvPr>
          <p:cNvSpPr>
            <a:spLocks noGrp="1"/>
          </p:cNvSpPr>
          <p:nvPr>
            <p:ph type="dt" sz="half" idx="10"/>
          </p:nvPr>
        </p:nvSpPr>
        <p:spPr/>
        <p:txBody>
          <a:bodyPr/>
          <a:lstStyle/>
          <a:p>
            <a:fld id="{847EF8BC-E665-415E-B787-BE345B2CC867}" type="datetime1">
              <a:rPr lang="es-ES" smtClean="0"/>
              <a:t>01/04/2025</a:t>
            </a:fld>
            <a:endParaRPr lang="es-ES"/>
          </a:p>
        </p:txBody>
      </p:sp>
      <p:sp>
        <p:nvSpPr>
          <p:cNvPr id="8" name="Marcador de pie de página 7">
            <a:extLst>
              <a:ext uri="{FF2B5EF4-FFF2-40B4-BE49-F238E27FC236}">
                <a16:creationId xmlns:a16="http://schemas.microsoft.com/office/drawing/2014/main" id="{5E810B60-50DE-4934-A959-7E13C0E45BFB}"/>
              </a:ext>
            </a:extLst>
          </p:cNvPr>
          <p:cNvSpPr>
            <a:spLocks noGrp="1"/>
          </p:cNvSpPr>
          <p:nvPr>
            <p:ph type="ftr" sz="quarter" idx="11"/>
          </p:nvPr>
        </p:nvSpPr>
        <p:spPr/>
        <p:txBody>
          <a:bodyPr/>
          <a:lstStyle/>
          <a:p>
            <a:r>
              <a:rPr lang="en-US"/>
              <a:t>Copyright of the text: Rika Saruhashi</a:t>
            </a:r>
            <a:endParaRPr lang="es-ES"/>
          </a:p>
        </p:txBody>
      </p:sp>
      <p:sp>
        <p:nvSpPr>
          <p:cNvPr id="9" name="Marcador de número de diapositiva 8">
            <a:extLst>
              <a:ext uri="{FF2B5EF4-FFF2-40B4-BE49-F238E27FC236}">
                <a16:creationId xmlns:a16="http://schemas.microsoft.com/office/drawing/2014/main" id="{314EB10E-B994-43D5-BD68-F3F80D3DF8C7}"/>
              </a:ext>
            </a:extLst>
          </p:cNvPr>
          <p:cNvSpPr>
            <a:spLocks noGrp="1"/>
          </p:cNvSpPr>
          <p:nvPr>
            <p:ph type="sldNum" sz="quarter" idx="12"/>
          </p:nvPr>
        </p:nvSpPr>
        <p:spPr/>
        <p:txBody>
          <a:bodyPr/>
          <a:lstStyle/>
          <a:p>
            <a:fld id="{670047AA-334B-4FA6-8E9D-93C1B80BD0D4}" type="slidenum">
              <a:rPr lang="es-ES" smtClean="0"/>
              <a:t>‹Nº›</a:t>
            </a:fld>
            <a:endParaRPr lang="es-ES"/>
          </a:p>
        </p:txBody>
      </p:sp>
    </p:spTree>
    <p:extLst>
      <p:ext uri="{BB962C8B-B14F-4D97-AF65-F5344CB8AC3E}">
        <p14:creationId xmlns:p14="http://schemas.microsoft.com/office/powerpoint/2010/main" val="736211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E3122C-C00F-4623-BB2E-20B9C9FF4BC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7C889A6-2F2C-4F18-BDB6-155DEAE4150F}"/>
              </a:ext>
            </a:extLst>
          </p:cNvPr>
          <p:cNvSpPr>
            <a:spLocks noGrp="1"/>
          </p:cNvSpPr>
          <p:nvPr>
            <p:ph type="dt" sz="half" idx="10"/>
          </p:nvPr>
        </p:nvSpPr>
        <p:spPr/>
        <p:txBody>
          <a:bodyPr/>
          <a:lstStyle/>
          <a:p>
            <a:fld id="{87F56820-2B6B-4C36-8881-F7CCCD68CD8B}" type="datetime1">
              <a:rPr lang="es-ES" smtClean="0"/>
              <a:t>01/04/2025</a:t>
            </a:fld>
            <a:endParaRPr lang="es-ES"/>
          </a:p>
        </p:txBody>
      </p:sp>
      <p:sp>
        <p:nvSpPr>
          <p:cNvPr id="4" name="Marcador de pie de página 3">
            <a:extLst>
              <a:ext uri="{FF2B5EF4-FFF2-40B4-BE49-F238E27FC236}">
                <a16:creationId xmlns:a16="http://schemas.microsoft.com/office/drawing/2014/main" id="{80948E2B-9BC9-46A2-A010-DA77E0A74FA6}"/>
              </a:ext>
            </a:extLst>
          </p:cNvPr>
          <p:cNvSpPr>
            <a:spLocks noGrp="1"/>
          </p:cNvSpPr>
          <p:nvPr>
            <p:ph type="ftr" sz="quarter" idx="11"/>
          </p:nvPr>
        </p:nvSpPr>
        <p:spPr/>
        <p:txBody>
          <a:bodyPr/>
          <a:lstStyle/>
          <a:p>
            <a:r>
              <a:rPr lang="en-US"/>
              <a:t>Copyright of the text: Rika Saruhashi</a:t>
            </a:r>
            <a:endParaRPr lang="es-ES"/>
          </a:p>
        </p:txBody>
      </p:sp>
      <p:sp>
        <p:nvSpPr>
          <p:cNvPr id="5" name="Marcador de número de diapositiva 4">
            <a:extLst>
              <a:ext uri="{FF2B5EF4-FFF2-40B4-BE49-F238E27FC236}">
                <a16:creationId xmlns:a16="http://schemas.microsoft.com/office/drawing/2014/main" id="{D1F6574F-7C23-4D84-8241-19D5870252E3}"/>
              </a:ext>
            </a:extLst>
          </p:cNvPr>
          <p:cNvSpPr>
            <a:spLocks noGrp="1"/>
          </p:cNvSpPr>
          <p:nvPr>
            <p:ph type="sldNum" sz="quarter" idx="12"/>
          </p:nvPr>
        </p:nvSpPr>
        <p:spPr/>
        <p:txBody>
          <a:bodyPr/>
          <a:lstStyle/>
          <a:p>
            <a:fld id="{670047AA-334B-4FA6-8E9D-93C1B80BD0D4}" type="slidenum">
              <a:rPr lang="es-ES" smtClean="0"/>
              <a:t>‹Nº›</a:t>
            </a:fld>
            <a:endParaRPr lang="es-ES"/>
          </a:p>
        </p:txBody>
      </p:sp>
    </p:spTree>
    <p:extLst>
      <p:ext uri="{BB962C8B-B14F-4D97-AF65-F5344CB8AC3E}">
        <p14:creationId xmlns:p14="http://schemas.microsoft.com/office/powerpoint/2010/main" val="536831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B65D7D2-4200-40F4-B5B7-93F44B54EE17}"/>
              </a:ext>
            </a:extLst>
          </p:cNvPr>
          <p:cNvSpPr>
            <a:spLocks noGrp="1"/>
          </p:cNvSpPr>
          <p:nvPr>
            <p:ph type="dt" sz="half" idx="10"/>
          </p:nvPr>
        </p:nvSpPr>
        <p:spPr/>
        <p:txBody>
          <a:bodyPr/>
          <a:lstStyle/>
          <a:p>
            <a:fld id="{2E92D316-D761-477F-AEF6-C7E1ABE6A0E7}" type="datetime1">
              <a:rPr lang="es-ES" smtClean="0"/>
              <a:t>01/04/2025</a:t>
            </a:fld>
            <a:endParaRPr lang="es-ES"/>
          </a:p>
        </p:txBody>
      </p:sp>
      <p:sp>
        <p:nvSpPr>
          <p:cNvPr id="3" name="Marcador de pie de página 2">
            <a:extLst>
              <a:ext uri="{FF2B5EF4-FFF2-40B4-BE49-F238E27FC236}">
                <a16:creationId xmlns:a16="http://schemas.microsoft.com/office/drawing/2014/main" id="{201BE0B3-8E24-46DE-B527-DB1865A96A42}"/>
              </a:ext>
            </a:extLst>
          </p:cNvPr>
          <p:cNvSpPr>
            <a:spLocks noGrp="1"/>
          </p:cNvSpPr>
          <p:nvPr>
            <p:ph type="ftr" sz="quarter" idx="11"/>
          </p:nvPr>
        </p:nvSpPr>
        <p:spPr/>
        <p:txBody>
          <a:bodyPr/>
          <a:lstStyle/>
          <a:p>
            <a:r>
              <a:rPr lang="en-US"/>
              <a:t>Copyright of the text: Rika Saruhashi</a:t>
            </a:r>
            <a:endParaRPr lang="es-ES"/>
          </a:p>
        </p:txBody>
      </p:sp>
      <p:sp>
        <p:nvSpPr>
          <p:cNvPr id="4" name="Marcador de número de diapositiva 3">
            <a:extLst>
              <a:ext uri="{FF2B5EF4-FFF2-40B4-BE49-F238E27FC236}">
                <a16:creationId xmlns:a16="http://schemas.microsoft.com/office/drawing/2014/main" id="{AF791B4E-1767-4374-81D6-2B7695472AF8}"/>
              </a:ext>
            </a:extLst>
          </p:cNvPr>
          <p:cNvSpPr>
            <a:spLocks noGrp="1"/>
          </p:cNvSpPr>
          <p:nvPr>
            <p:ph type="sldNum" sz="quarter" idx="12"/>
          </p:nvPr>
        </p:nvSpPr>
        <p:spPr/>
        <p:txBody>
          <a:bodyPr/>
          <a:lstStyle/>
          <a:p>
            <a:fld id="{670047AA-334B-4FA6-8E9D-93C1B80BD0D4}" type="slidenum">
              <a:rPr lang="es-ES" smtClean="0"/>
              <a:t>‹Nº›</a:t>
            </a:fld>
            <a:endParaRPr lang="es-ES"/>
          </a:p>
        </p:txBody>
      </p:sp>
    </p:spTree>
    <p:extLst>
      <p:ext uri="{BB962C8B-B14F-4D97-AF65-F5344CB8AC3E}">
        <p14:creationId xmlns:p14="http://schemas.microsoft.com/office/powerpoint/2010/main" val="1677267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256A02-8035-4938-9C40-9F8FB38DA37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08B149C-D456-49BF-A9A3-CDADDE28CF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14A9771-62CA-4FAB-B83F-453567A6B2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388A57B-95D0-49C3-A793-E838AC6B5893}"/>
              </a:ext>
            </a:extLst>
          </p:cNvPr>
          <p:cNvSpPr>
            <a:spLocks noGrp="1"/>
          </p:cNvSpPr>
          <p:nvPr>
            <p:ph type="dt" sz="half" idx="10"/>
          </p:nvPr>
        </p:nvSpPr>
        <p:spPr/>
        <p:txBody>
          <a:bodyPr/>
          <a:lstStyle/>
          <a:p>
            <a:fld id="{089C2362-B0B3-4B6C-AD4B-65791D42A4B8}" type="datetime1">
              <a:rPr lang="es-ES" smtClean="0"/>
              <a:t>01/04/2025</a:t>
            </a:fld>
            <a:endParaRPr lang="es-ES"/>
          </a:p>
        </p:txBody>
      </p:sp>
      <p:sp>
        <p:nvSpPr>
          <p:cNvPr id="6" name="Marcador de pie de página 5">
            <a:extLst>
              <a:ext uri="{FF2B5EF4-FFF2-40B4-BE49-F238E27FC236}">
                <a16:creationId xmlns:a16="http://schemas.microsoft.com/office/drawing/2014/main" id="{27AEA70A-1A60-4D1B-B4A7-5682B1010B5B}"/>
              </a:ext>
            </a:extLst>
          </p:cNvPr>
          <p:cNvSpPr>
            <a:spLocks noGrp="1"/>
          </p:cNvSpPr>
          <p:nvPr>
            <p:ph type="ftr" sz="quarter" idx="11"/>
          </p:nvPr>
        </p:nvSpPr>
        <p:spPr/>
        <p:txBody>
          <a:bodyPr/>
          <a:lstStyle/>
          <a:p>
            <a:r>
              <a:rPr lang="en-US"/>
              <a:t>Copyright of the text: Rika Saruhashi</a:t>
            </a:r>
            <a:endParaRPr lang="es-ES"/>
          </a:p>
        </p:txBody>
      </p:sp>
      <p:sp>
        <p:nvSpPr>
          <p:cNvPr id="7" name="Marcador de número de diapositiva 6">
            <a:extLst>
              <a:ext uri="{FF2B5EF4-FFF2-40B4-BE49-F238E27FC236}">
                <a16:creationId xmlns:a16="http://schemas.microsoft.com/office/drawing/2014/main" id="{3D1CFA28-078E-4584-A358-108A35A49138}"/>
              </a:ext>
            </a:extLst>
          </p:cNvPr>
          <p:cNvSpPr>
            <a:spLocks noGrp="1"/>
          </p:cNvSpPr>
          <p:nvPr>
            <p:ph type="sldNum" sz="quarter" idx="12"/>
          </p:nvPr>
        </p:nvSpPr>
        <p:spPr/>
        <p:txBody>
          <a:bodyPr/>
          <a:lstStyle/>
          <a:p>
            <a:fld id="{670047AA-334B-4FA6-8E9D-93C1B80BD0D4}" type="slidenum">
              <a:rPr lang="es-ES" smtClean="0"/>
              <a:t>‹Nº›</a:t>
            </a:fld>
            <a:endParaRPr lang="es-ES"/>
          </a:p>
        </p:txBody>
      </p:sp>
    </p:spTree>
    <p:extLst>
      <p:ext uri="{BB962C8B-B14F-4D97-AF65-F5344CB8AC3E}">
        <p14:creationId xmlns:p14="http://schemas.microsoft.com/office/powerpoint/2010/main" val="1319718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AD84BA-6538-41D5-8FD0-A3B82994B3B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1014DE9-EAED-4DB6-867A-8CDE953755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CCF82D3B-E3AC-4EFE-AD4A-3C889811DF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1BA6400-C526-4D10-AA36-E5838DCF5527}"/>
              </a:ext>
            </a:extLst>
          </p:cNvPr>
          <p:cNvSpPr>
            <a:spLocks noGrp="1"/>
          </p:cNvSpPr>
          <p:nvPr>
            <p:ph type="dt" sz="half" idx="10"/>
          </p:nvPr>
        </p:nvSpPr>
        <p:spPr/>
        <p:txBody>
          <a:bodyPr/>
          <a:lstStyle/>
          <a:p>
            <a:fld id="{EB51DFB2-7583-412B-A131-F84061220114}" type="datetime1">
              <a:rPr lang="es-ES" smtClean="0"/>
              <a:t>01/04/2025</a:t>
            </a:fld>
            <a:endParaRPr lang="es-ES"/>
          </a:p>
        </p:txBody>
      </p:sp>
      <p:sp>
        <p:nvSpPr>
          <p:cNvPr id="6" name="Marcador de pie de página 5">
            <a:extLst>
              <a:ext uri="{FF2B5EF4-FFF2-40B4-BE49-F238E27FC236}">
                <a16:creationId xmlns:a16="http://schemas.microsoft.com/office/drawing/2014/main" id="{FB74A701-C64A-44B8-94D4-701316E1FE89}"/>
              </a:ext>
            </a:extLst>
          </p:cNvPr>
          <p:cNvSpPr>
            <a:spLocks noGrp="1"/>
          </p:cNvSpPr>
          <p:nvPr>
            <p:ph type="ftr" sz="quarter" idx="11"/>
          </p:nvPr>
        </p:nvSpPr>
        <p:spPr/>
        <p:txBody>
          <a:bodyPr/>
          <a:lstStyle/>
          <a:p>
            <a:r>
              <a:rPr lang="en-US"/>
              <a:t>Copyright of the text: Rika Saruhashi</a:t>
            </a:r>
            <a:endParaRPr lang="es-ES"/>
          </a:p>
        </p:txBody>
      </p:sp>
      <p:sp>
        <p:nvSpPr>
          <p:cNvPr id="7" name="Marcador de número de diapositiva 6">
            <a:extLst>
              <a:ext uri="{FF2B5EF4-FFF2-40B4-BE49-F238E27FC236}">
                <a16:creationId xmlns:a16="http://schemas.microsoft.com/office/drawing/2014/main" id="{38CBE9D1-061F-43CB-97F1-D596E53F101D}"/>
              </a:ext>
            </a:extLst>
          </p:cNvPr>
          <p:cNvSpPr>
            <a:spLocks noGrp="1"/>
          </p:cNvSpPr>
          <p:nvPr>
            <p:ph type="sldNum" sz="quarter" idx="12"/>
          </p:nvPr>
        </p:nvSpPr>
        <p:spPr/>
        <p:txBody>
          <a:bodyPr/>
          <a:lstStyle/>
          <a:p>
            <a:fld id="{670047AA-334B-4FA6-8E9D-93C1B80BD0D4}" type="slidenum">
              <a:rPr lang="es-ES" smtClean="0"/>
              <a:t>‹Nº›</a:t>
            </a:fld>
            <a:endParaRPr lang="es-ES"/>
          </a:p>
        </p:txBody>
      </p:sp>
    </p:spTree>
    <p:extLst>
      <p:ext uri="{BB962C8B-B14F-4D97-AF65-F5344CB8AC3E}">
        <p14:creationId xmlns:p14="http://schemas.microsoft.com/office/powerpoint/2010/main" val="1360064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739495-DDE4-477C-8913-F19A47888144}"/>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981162-A426-4C0C-A08A-B53AEE9939E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E7486C2-45FB-46BF-8809-0C2A4D2BD274}"/>
              </a:ext>
            </a:extLst>
          </p:cNvPr>
          <p:cNvSpPr>
            <a:spLocks noGrp="1"/>
          </p:cNvSpPr>
          <p:nvPr>
            <p:ph type="dt" sz="half" idx="10"/>
          </p:nvPr>
        </p:nvSpPr>
        <p:spPr/>
        <p:txBody>
          <a:bodyPr/>
          <a:lstStyle/>
          <a:p>
            <a:fld id="{38E4743A-923B-4115-B6B6-799742A51AC4}" type="datetime1">
              <a:rPr lang="es-ES" smtClean="0"/>
              <a:t>01/04/2025</a:t>
            </a:fld>
            <a:endParaRPr lang="es-ES"/>
          </a:p>
        </p:txBody>
      </p:sp>
      <p:sp>
        <p:nvSpPr>
          <p:cNvPr id="5" name="Marcador de pie de página 4">
            <a:extLst>
              <a:ext uri="{FF2B5EF4-FFF2-40B4-BE49-F238E27FC236}">
                <a16:creationId xmlns:a16="http://schemas.microsoft.com/office/drawing/2014/main" id="{57BC2596-D601-4F84-BB58-63EE9810329E}"/>
              </a:ext>
            </a:extLst>
          </p:cNvPr>
          <p:cNvSpPr>
            <a:spLocks noGrp="1"/>
          </p:cNvSpPr>
          <p:nvPr>
            <p:ph type="ftr" sz="quarter" idx="11"/>
          </p:nvPr>
        </p:nvSpPr>
        <p:spPr/>
        <p:txBody>
          <a:bodyPr/>
          <a:lstStyle/>
          <a:p>
            <a:r>
              <a:rPr lang="en-US"/>
              <a:t>Copyright of the text: Rika Saruhashi</a:t>
            </a:r>
            <a:endParaRPr lang="es-ES"/>
          </a:p>
        </p:txBody>
      </p:sp>
      <p:sp>
        <p:nvSpPr>
          <p:cNvPr id="6" name="Marcador de número de diapositiva 5">
            <a:extLst>
              <a:ext uri="{FF2B5EF4-FFF2-40B4-BE49-F238E27FC236}">
                <a16:creationId xmlns:a16="http://schemas.microsoft.com/office/drawing/2014/main" id="{7DEDEEB4-EE86-45CE-99CF-1968F0A22796}"/>
              </a:ext>
            </a:extLst>
          </p:cNvPr>
          <p:cNvSpPr>
            <a:spLocks noGrp="1"/>
          </p:cNvSpPr>
          <p:nvPr>
            <p:ph type="sldNum" sz="quarter" idx="12"/>
          </p:nvPr>
        </p:nvSpPr>
        <p:spPr/>
        <p:txBody>
          <a:bodyPr/>
          <a:lstStyle/>
          <a:p>
            <a:fld id="{670047AA-334B-4FA6-8E9D-93C1B80BD0D4}" type="slidenum">
              <a:rPr lang="es-ES" smtClean="0"/>
              <a:t>‹Nº›</a:t>
            </a:fld>
            <a:endParaRPr lang="es-ES"/>
          </a:p>
        </p:txBody>
      </p:sp>
    </p:spTree>
    <p:extLst>
      <p:ext uri="{BB962C8B-B14F-4D97-AF65-F5344CB8AC3E}">
        <p14:creationId xmlns:p14="http://schemas.microsoft.com/office/powerpoint/2010/main" val="1632693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849C389-5387-45B4-BDDC-B6ACDB2C719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29DEE41-6EF4-4F94-9D8B-FF921B18A4B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018FA67-E973-4A7D-B483-8C9197174A8E}"/>
              </a:ext>
            </a:extLst>
          </p:cNvPr>
          <p:cNvSpPr>
            <a:spLocks noGrp="1"/>
          </p:cNvSpPr>
          <p:nvPr>
            <p:ph type="dt" sz="half" idx="10"/>
          </p:nvPr>
        </p:nvSpPr>
        <p:spPr/>
        <p:txBody>
          <a:bodyPr/>
          <a:lstStyle/>
          <a:p>
            <a:fld id="{D05616DC-8484-44C8-B348-FA12F1DDE9AC}" type="datetime1">
              <a:rPr lang="es-ES" smtClean="0"/>
              <a:t>01/04/2025</a:t>
            </a:fld>
            <a:endParaRPr lang="es-ES"/>
          </a:p>
        </p:txBody>
      </p:sp>
      <p:sp>
        <p:nvSpPr>
          <p:cNvPr id="5" name="Marcador de pie de página 4">
            <a:extLst>
              <a:ext uri="{FF2B5EF4-FFF2-40B4-BE49-F238E27FC236}">
                <a16:creationId xmlns:a16="http://schemas.microsoft.com/office/drawing/2014/main" id="{AD733DD4-EFCB-4E02-B178-4AB5BE7D153C}"/>
              </a:ext>
            </a:extLst>
          </p:cNvPr>
          <p:cNvSpPr>
            <a:spLocks noGrp="1"/>
          </p:cNvSpPr>
          <p:nvPr>
            <p:ph type="ftr" sz="quarter" idx="11"/>
          </p:nvPr>
        </p:nvSpPr>
        <p:spPr/>
        <p:txBody>
          <a:bodyPr/>
          <a:lstStyle/>
          <a:p>
            <a:r>
              <a:rPr lang="en-US"/>
              <a:t>Copyright of the text: Rika Saruhashi</a:t>
            </a:r>
            <a:endParaRPr lang="es-ES"/>
          </a:p>
        </p:txBody>
      </p:sp>
      <p:sp>
        <p:nvSpPr>
          <p:cNvPr id="6" name="Marcador de número de diapositiva 5">
            <a:extLst>
              <a:ext uri="{FF2B5EF4-FFF2-40B4-BE49-F238E27FC236}">
                <a16:creationId xmlns:a16="http://schemas.microsoft.com/office/drawing/2014/main" id="{DD7BA9C0-17D2-44BC-A775-F20DD13A849C}"/>
              </a:ext>
            </a:extLst>
          </p:cNvPr>
          <p:cNvSpPr>
            <a:spLocks noGrp="1"/>
          </p:cNvSpPr>
          <p:nvPr>
            <p:ph type="sldNum" sz="quarter" idx="12"/>
          </p:nvPr>
        </p:nvSpPr>
        <p:spPr/>
        <p:txBody>
          <a:bodyPr/>
          <a:lstStyle/>
          <a:p>
            <a:fld id="{670047AA-334B-4FA6-8E9D-93C1B80BD0D4}" type="slidenum">
              <a:rPr lang="es-ES" smtClean="0"/>
              <a:t>‹Nº›</a:t>
            </a:fld>
            <a:endParaRPr lang="es-ES"/>
          </a:p>
        </p:txBody>
      </p:sp>
    </p:spTree>
    <p:extLst>
      <p:ext uri="{BB962C8B-B14F-4D97-AF65-F5344CB8AC3E}">
        <p14:creationId xmlns:p14="http://schemas.microsoft.com/office/powerpoint/2010/main" val="33502197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E56D6-F195-48D7-978E-7EE16D430469}"/>
              </a:ext>
            </a:extLst>
          </p:cNvPr>
          <p:cNvSpPr>
            <a:spLocks noGrp="1"/>
          </p:cNvSpPr>
          <p:nvPr>
            <p:ph type="ctrTitle"/>
          </p:nvPr>
        </p:nvSpPr>
        <p:spPr>
          <a:xfrm>
            <a:off x="1756946" y="1104900"/>
            <a:ext cx="8376514" cy="3120504"/>
          </a:xfrm>
        </p:spPr>
        <p:txBody>
          <a:bodyPr anchor="b">
            <a:normAutofit/>
          </a:bodyPr>
          <a:lstStyle>
            <a:lvl1pPr algn="ctr">
              <a:lnSpc>
                <a:spcPct val="110000"/>
              </a:lnSpc>
              <a:defRPr sz="2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0A72F42-5C88-4F7D-803B-C371B570D784}"/>
              </a:ext>
            </a:extLst>
          </p:cNvPr>
          <p:cNvSpPr>
            <a:spLocks noGrp="1"/>
          </p:cNvSpPr>
          <p:nvPr>
            <p:ph type="subTitle" idx="1"/>
          </p:nvPr>
        </p:nvSpPr>
        <p:spPr>
          <a:xfrm>
            <a:off x="2908039" y="4442385"/>
            <a:ext cx="6074328" cy="984023"/>
          </a:xfrm>
        </p:spPr>
        <p:txBody>
          <a:bodyPr>
            <a:normAutofit/>
          </a:bodyPr>
          <a:lstStyle>
            <a:lvl1pPr marL="0" indent="0" algn="ctr">
              <a:lnSpc>
                <a:spcPct val="100000"/>
              </a:lnSpc>
              <a:buNone/>
              <a:defRPr sz="2000" i="0" spc="16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A0384F3-2D6A-49F6-8F79-F3955E90484E}"/>
              </a:ext>
            </a:extLst>
          </p:cNvPr>
          <p:cNvSpPr>
            <a:spLocks noGrp="1"/>
          </p:cNvSpPr>
          <p:nvPr>
            <p:ph type="dt" sz="half" idx="10"/>
          </p:nvPr>
        </p:nvSpPr>
        <p:spPr/>
        <p:txBody>
          <a:bodyPr/>
          <a:lstStyle/>
          <a:p>
            <a:fld id="{D710AA4E-BFA4-4A97-8043-65FC6BEDA96B}" type="datetime1">
              <a:rPr lang="es-ES" smtClean="0"/>
              <a:t>01/04/2025</a:t>
            </a:fld>
            <a:endParaRPr lang="en-US"/>
          </a:p>
        </p:txBody>
      </p:sp>
      <p:sp>
        <p:nvSpPr>
          <p:cNvPr id="5" name="Footer Placeholder 4">
            <a:extLst>
              <a:ext uri="{FF2B5EF4-FFF2-40B4-BE49-F238E27FC236}">
                <a16:creationId xmlns:a16="http://schemas.microsoft.com/office/drawing/2014/main" id="{95363F32-CD31-4801-BAE4-09EEB1262997}"/>
              </a:ext>
            </a:extLst>
          </p:cNvPr>
          <p:cNvSpPr>
            <a:spLocks noGrp="1"/>
          </p:cNvSpPr>
          <p:nvPr>
            <p:ph type="ftr" sz="quarter" idx="11"/>
          </p:nvPr>
        </p:nvSpPr>
        <p:spPr/>
        <p:txBody>
          <a:bodyPr/>
          <a:lstStyle/>
          <a:p>
            <a:r>
              <a:rPr lang="en-US"/>
              <a:t>Copyright of the text: Rika Saruhashi</a:t>
            </a:r>
          </a:p>
        </p:txBody>
      </p:sp>
      <p:sp>
        <p:nvSpPr>
          <p:cNvPr id="6" name="Slide Number Placeholder 5">
            <a:extLst>
              <a:ext uri="{FF2B5EF4-FFF2-40B4-BE49-F238E27FC236}">
                <a16:creationId xmlns:a16="http://schemas.microsoft.com/office/drawing/2014/main" id="{6FD5D34C-49ED-4ADB-8693-73B790764F39}"/>
              </a:ext>
            </a:extLst>
          </p:cNvPr>
          <p:cNvSpPr>
            <a:spLocks noGrp="1"/>
          </p:cNvSpPr>
          <p:nvPr>
            <p:ph type="sldNum" sz="quarter" idx="12"/>
          </p:nvPr>
        </p:nvSpPr>
        <p:spPr/>
        <p:txBody>
          <a:bodyPr/>
          <a:lstStyle/>
          <a:p>
            <a:fld id="{9D4AEF59-F28E-467C-9EA3-92D1CFAD475A}" type="slidenum">
              <a:rPr lang="en-US" smtClean="0"/>
              <a:t>‹Nº›</a:t>
            </a:fld>
            <a:endParaRPr lang="en-US"/>
          </a:p>
        </p:txBody>
      </p:sp>
    </p:spTree>
    <p:extLst>
      <p:ext uri="{BB962C8B-B14F-4D97-AF65-F5344CB8AC3E}">
        <p14:creationId xmlns:p14="http://schemas.microsoft.com/office/powerpoint/2010/main" val="34252137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7B333-9E16-4502-96B5-3F586B7E003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6ED0795-5EC7-4FF8-9FC7-22AFA3C552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6A2DA5B-9862-4A23-8FEC-5C1ABC2EEF1B}"/>
              </a:ext>
            </a:extLst>
          </p:cNvPr>
          <p:cNvSpPr>
            <a:spLocks noGrp="1"/>
          </p:cNvSpPr>
          <p:nvPr>
            <p:ph type="dt" sz="half" idx="10"/>
          </p:nvPr>
        </p:nvSpPr>
        <p:spPr>
          <a:xfrm rot="5400000">
            <a:off x="10506456" y="5074920"/>
            <a:ext cx="2647667" cy="365125"/>
          </a:xfrm>
        </p:spPr>
        <p:txBody>
          <a:bodyPr/>
          <a:lstStyle/>
          <a:p>
            <a:fld id="{19E4B881-843D-4F5E-AA37-15885E39C4E0}" type="datetime1">
              <a:rPr lang="es-ES" smtClean="0"/>
              <a:t>01/04/2025</a:t>
            </a:fld>
            <a:endParaRPr lang="en-US"/>
          </a:p>
        </p:txBody>
      </p:sp>
      <p:sp>
        <p:nvSpPr>
          <p:cNvPr id="5" name="Footer Placeholder 4">
            <a:extLst>
              <a:ext uri="{FF2B5EF4-FFF2-40B4-BE49-F238E27FC236}">
                <a16:creationId xmlns:a16="http://schemas.microsoft.com/office/drawing/2014/main" id="{C63D9A4B-0DA7-46BB-9DCE-3F26075C44C6}"/>
              </a:ext>
            </a:extLst>
          </p:cNvPr>
          <p:cNvSpPr>
            <a:spLocks noGrp="1"/>
          </p:cNvSpPr>
          <p:nvPr>
            <p:ph type="ftr" sz="quarter" idx="11"/>
          </p:nvPr>
        </p:nvSpPr>
        <p:spPr>
          <a:xfrm rot="5400000">
            <a:off x="10451592" y="1408176"/>
            <a:ext cx="2770499" cy="365125"/>
          </a:xfrm>
        </p:spPr>
        <p:txBody>
          <a:bodyPr/>
          <a:lstStyle/>
          <a:p>
            <a:r>
              <a:rPr lang="en-US"/>
              <a:t>Copyright of the text: Rika Saruhashi</a:t>
            </a:r>
            <a:endParaRPr lang="en-US" dirty="0"/>
          </a:p>
        </p:txBody>
      </p:sp>
      <p:sp>
        <p:nvSpPr>
          <p:cNvPr id="6" name="Slide Number Placeholder 5">
            <a:extLst>
              <a:ext uri="{FF2B5EF4-FFF2-40B4-BE49-F238E27FC236}">
                <a16:creationId xmlns:a16="http://schemas.microsoft.com/office/drawing/2014/main" id="{EE6A7C47-81AC-431C-A7C3-2BC71AD14417}"/>
              </a:ext>
            </a:extLst>
          </p:cNvPr>
          <p:cNvSpPr>
            <a:spLocks noGrp="1"/>
          </p:cNvSpPr>
          <p:nvPr>
            <p:ph type="sldNum" sz="quarter" idx="12"/>
          </p:nvPr>
        </p:nvSpPr>
        <p:spPr>
          <a:xfrm>
            <a:off x="11558016" y="3136392"/>
            <a:ext cx="545911" cy="580029"/>
          </a:xfrm>
        </p:spPr>
        <p:txBody>
          <a:bodyPr/>
          <a:lstStyle/>
          <a:p>
            <a:fld id="{9D4AEF59-F28E-467C-9EA3-92D1CFAD475A}" type="slidenum">
              <a:rPr lang="en-US" smtClean="0"/>
              <a:t>‹Nº›</a:t>
            </a:fld>
            <a:endParaRPr lang="en-US"/>
          </a:p>
        </p:txBody>
      </p:sp>
    </p:spTree>
    <p:extLst>
      <p:ext uri="{BB962C8B-B14F-4D97-AF65-F5344CB8AC3E}">
        <p14:creationId xmlns:p14="http://schemas.microsoft.com/office/powerpoint/2010/main" val="2571541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D2E47-4DC7-46C4-9407-FA4CF7E0AAE3}"/>
              </a:ext>
            </a:extLst>
          </p:cNvPr>
          <p:cNvSpPr>
            <a:spLocks noGrp="1"/>
          </p:cNvSpPr>
          <p:nvPr>
            <p:ph type="title"/>
          </p:nvPr>
        </p:nvSpPr>
        <p:spPr>
          <a:xfrm>
            <a:off x="1052513" y="1709738"/>
            <a:ext cx="9087774" cy="3438524"/>
          </a:xfrm>
        </p:spPr>
        <p:txBody>
          <a:bodyPr anchor="b">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BF7B502-122E-4177-A408-FC436A254215}"/>
              </a:ext>
            </a:extLst>
          </p:cNvPr>
          <p:cNvSpPr>
            <a:spLocks noGrp="1"/>
          </p:cNvSpPr>
          <p:nvPr>
            <p:ph type="body" idx="1"/>
          </p:nvPr>
        </p:nvSpPr>
        <p:spPr>
          <a:xfrm>
            <a:off x="1052513" y="5148262"/>
            <a:ext cx="8844522" cy="1138238"/>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229696-2AEF-4765-B33E-7DA328E464FF}"/>
              </a:ext>
            </a:extLst>
          </p:cNvPr>
          <p:cNvSpPr>
            <a:spLocks noGrp="1"/>
          </p:cNvSpPr>
          <p:nvPr>
            <p:ph type="dt" sz="half" idx="10"/>
          </p:nvPr>
        </p:nvSpPr>
        <p:spPr/>
        <p:txBody>
          <a:bodyPr/>
          <a:lstStyle/>
          <a:p>
            <a:fld id="{799099FA-1285-42B6-AE0D-5CC67783AE05}" type="datetime1">
              <a:rPr lang="es-ES" smtClean="0"/>
              <a:t>01/04/2025</a:t>
            </a:fld>
            <a:endParaRPr lang="en-US"/>
          </a:p>
        </p:txBody>
      </p:sp>
      <p:sp>
        <p:nvSpPr>
          <p:cNvPr id="5" name="Footer Placeholder 4">
            <a:extLst>
              <a:ext uri="{FF2B5EF4-FFF2-40B4-BE49-F238E27FC236}">
                <a16:creationId xmlns:a16="http://schemas.microsoft.com/office/drawing/2014/main" id="{4729B2E4-2F1C-4FEE-AAB2-4FCC3EEFD1D8}"/>
              </a:ext>
            </a:extLst>
          </p:cNvPr>
          <p:cNvSpPr>
            <a:spLocks noGrp="1"/>
          </p:cNvSpPr>
          <p:nvPr>
            <p:ph type="ftr" sz="quarter" idx="11"/>
          </p:nvPr>
        </p:nvSpPr>
        <p:spPr/>
        <p:txBody>
          <a:bodyPr/>
          <a:lstStyle/>
          <a:p>
            <a:r>
              <a:rPr lang="en-US"/>
              <a:t>Copyright of the text: Rika Saruhashi</a:t>
            </a:r>
          </a:p>
        </p:txBody>
      </p:sp>
      <p:sp>
        <p:nvSpPr>
          <p:cNvPr id="6" name="Slide Number Placeholder 5">
            <a:extLst>
              <a:ext uri="{FF2B5EF4-FFF2-40B4-BE49-F238E27FC236}">
                <a16:creationId xmlns:a16="http://schemas.microsoft.com/office/drawing/2014/main" id="{C427D4B8-E107-480A-AA17-261CA49BBB5D}"/>
              </a:ext>
            </a:extLst>
          </p:cNvPr>
          <p:cNvSpPr>
            <a:spLocks noGrp="1"/>
          </p:cNvSpPr>
          <p:nvPr>
            <p:ph type="sldNum" sz="quarter" idx="12"/>
          </p:nvPr>
        </p:nvSpPr>
        <p:spPr/>
        <p:txBody>
          <a:bodyPr/>
          <a:lstStyle/>
          <a:p>
            <a:fld id="{9D4AEF59-F28E-467C-9EA3-92D1CFAD475A}" type="slidenum">
              <a:rPr lang="en-US" smtClean="0"/>
              <a:t>‹Nº›</a:t>
            </a:fld>
            <a:endParaRPr lang="en-US"/>
          </a:p>
        </p:txBody>
      </p:sp>
    </p:spTree>
    <p:extLst>
      <p:ext uri="{BB962C8B-B14F-4D97-AF65-F5344CB8AC3E}">
        <p14:creationId xmlns:p14="http://schemas.microsoft.com/office/powerpoint/2010/main" val="23013909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BAE8-3305-4F08-BECB-56AD7FD4E4B1}"/>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77021AC-6D8D-4D24-8B01-8AE8F41BE4B8}"/>
              </a:ext>
            </a:extLst>
          </p:cNvPr>
          <p:cNvSpPr>
            <a:spLocks noGrp="1"/>
          </p:cNvSpPr>
          <p:nvPr>
            <p:ph sz="half" idx="1"/>
          </p:nvPr>
        </p:nvSpPr>
        <p:spPr>
          <a:xfrm>
            <a:off x="1050878" y="1825624"/>
            <a:ext cx="4473622" cy="4460875"/>
          </a:xfrm>
        </p:spPr>
        <p:txBody>
          <a:bodyPr/>
          <a:lstStyle>
            <a:lvl2pPr marL="274320" indent="0">
              <a:buFontTx/>
              <a:buNone/>
              <a:defRPr/>
            </a:lvl2pPr>
            <a:lvl3pPr marL="502920">
              <a:defRPr/>
            </a:lvl3pPr>
            <a:lvl4pPr marL="548640" indent="0">
              <a:buFontTx/>
              <a:buNone/>
              <a:defRPr/>
            </a:lvl4pPr>
            <a:lvl5pPr marL="73152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8E7F49C-3DB3-40B7-89B3-E3BC32FC110F}"/>
              </a:ext>
            </a:extLst>
          </p:cNvPr>
          <p:cNvSpPr>
            <a:spLocks noGrp="1"/>
          </p:cNvSpPr>
          <p:nvPr>
            <p:ph sz="half" idx="2"/>
          </p:nvPr>
        </p:nvSpPr>
        <p:spPr>
          <a:xfrm>
            <a:off x="5844540" y="1825624"/>
            <a:ext cx="5016943"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1E33D58-BDF5-4F1F-806B-0491CB3624A9}"/>
              </a:ext>
            </a:extLst>
          </p:cNvPr>
          <p:cNvSpPr>
            <a:spLocks noGrp="1"/>
          </p:cNvSpPr>
          <p:nvPr>
            <p:ph type="dt" sz="half" idx="10"/>
          </p:nvPr>
        </p:nvSpPr>
        <p:spPr/>
        <p:txBody>
          <a:bodyPr/>
          <a:lstStyle/>
          <a:p>
            <a:fld id="{FFC6F36D-FF98-476F-A539-2A623EDD4D4D}" type="datetime1">
              <a:rPr lang="es-ES" smtClean="0"/>
              <a:t>01/04/2025</a:t>
            </a:fld>
            <a:endParaRPr lang="en-US" dirty="0"/>
          </a:p>
        </p:txBody>
      </p:sp>
      <p:sp>
        <p:nvSpPr>
          <p:cNvPr id="6" name="Footer Placeholder 5">
            <a:extLst>
              <a:ext uri="{FF2B5EF4-FFF2-40B4-BE49-F238E27FC236}">
                <a16:creationId xmlns:a16="http://schemas.microsoft.com/office/drawing/2014/main" id="{848BCBFD-1FE1-441A-B3AF-C3E7E7B8D11C}"/>
              </a:ext>
            </a:extLst>
          </p:cNvPr>
          <p:cNvSpPr>
            <a:spLocks noGrp="1"/>
          </p:cNvSpPr>
          <p:nvPr>
            <p:ph type="ftr" sz="quarter" idx="11"/>
          </p:nvPr>
        </p:nvSpPr>
        <p:spPr/>
        <p:txBody>
          <a:bodyPr/>
          <a:lstStyle/>
          <a:p>
            <a:r>
              <a:rPr lang="en-US"/>
              <a:t>Copyright of the text: Rika Saruhashi</a:t>
            </a:r>
            <a:endParaRPr lang="en-US" dirty="0"/>
          </a:p>
        </p:txBody>
      </p:sp>
      <p:sp>
        <p:nvSpPr>
          <p:cNvPr id="7" name="Slide Number Placeholder 6">
            <a:extLst>
              <a:ext uri="{FF2B5EF4-FFF2-40B4-BE49-F238E27FC236}">
                <a16:creationId xmlns:a16="http://schemas.microsoft.com/office/drawing/2014/main" id="{C70CE272-E6FB-455B-BACB-2471D66D956F}"/>
              </a:ext>
            </a:extLst>
          </p:cNvPr>
          <p:cNvSpPr>
            <a:spLocks noGrp="1"/>
          </p:cNvSpPr>
          <p:nvPr>
            <p:ph type="sldNum" sz="quarter" idx="12"/>
          </p:nvPr>
        </p:nvSpPr>
        <p:spPr/>
        <p:txBody>
          <a:bodyPr/>
          <a:lstStyle/>
          <a:p>
            <a:fld id="{9D4AEF59-F28E-467C-9EA3-92D1CFAD475A}" type="slidenum">
              <a:rPr lang="en-US" smtClean="0"/>
              <a:t>‹Nº›</a:t>
            </a:fld>
            <a:endParaRPr lang="en-US" dirty="0"/>
          </a:p>
        </p:txBody>
      </p:sp>
    </p:spTree>
    <p:extLst>
      <p:ext uri="{BB962C8B-B14F-4D97-AF65-F5344CB8AC3E}">
        <p14:creationId xmlns:p14="http://schemas.microsoft.com/office/powerpoint/2010/main" val="2053128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E73A4FB-9EF5-4D6C-A275-2DE1077A29E7}"/>
              </a:ext>
            </a:extLst>
          </p:cNvPr>
          <p:cNvSpPr>
            <a:spLocks noGrp="1"/>
          </p:cNvSpPr>
          <p:nvPr>
            <p:ph type="body" idx="1"/>
          </p:nvPr>
        </p:nvSpPr>
        <p:spPr>
          <a:xfrm>
            <a:off x="1071563" y="1835219"/>
            <a:ext cx="4452938" cy="823912"/>
          </a:xfrm>
        </p:spPr>
        <p:txBody>
          <a:bodyPr anchor="b">
            <a:normAutofit/>
          </a:bodyPr>
          <a:lstStyle>
            <a:lvl1pPr marL="0" indent="0">
              <a:buNone/>
              <a:defRPr sz="2000" b="1" i="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BDC9972A-4D34-4A9F-84EB-8D64A703B56C}"/>
              </a:ext>
            </a:extLst>
          </p:cNvPr>
          <p:cNvSpPr>
            <a:spLocks noGrp="1"/>
          </p:cNvSpPr>
          <p:nvPr>
            <p:ph sz="half" idx="2"/>
          </p:nvPr>
        </p:nvSpPr>
        <p:spPr>
          <a:xfrm>
            <a:off x="1071562" y="2717801"/>
            <a:ext cx="4452938" cy="3559452"/>
          </a:xfrm>
        </p:spPr>
        <p:txBody>
          <a:bodyPr/>
          <a:lstStyle>
            <a:lvl2pPr marL="274320" indent="0">
              <a:buFontTx/>
              <a:buNone/>
              <a:defRPr/>
            </a:lvl2pPr>
            <a:lvl3pPr marL="548640">
              <a:defRPr/>
            </a:lvl3pPr>
            <a:lvl4pPr marL="594360" indent="0">
              <a:buFontTx/>
              <a:buNone/>
              <a:defRPr/>
            </a:lvl4pPr>
            <a:lvl5pPr marL="8229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CDBBDDE3-C8D7-4600-8259-24E1F8118A41}"/>
              </a:ext>
            </a:extLst>
          </p:cNvPr>
          <p:cNvSpPr>
            <a:spLocks noGrp="1"/>
          </p:cNvSpPr>
          <p:nvPr>
            <p:ph type="body" sz="quarter" idx="3"/>
          </p:nvPr>
        </p:nvSpPr>
        <p:spPr>
          <a:xfrm>
            <a:off x="5844540" y="1835219"/>
            <a:ext cx="5016943" cy="823912"/>
          </a:xfrm>
        </p:spPr>
        <p:txBody>
          <a:bodyPr anchor="b">
            <a:normAutofit/>
          </a:bodyPr>
          <a:lstStyle>
            <a:lvl1pPr marL="0" indent="0">
              <a:buNone/>
              <a:defRPr sz="2000" b="1" i="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4649FFF-44C7-4256-AFE1-C5457C7AB501}"/>
              </a:ext>
            </a:extLst>
          </p:cNvPr>
          <p:cNvSpPr>
            <a:spLocks noGrp="1"/>
          </p:cNvSpPr>
          <p:nvPr>
            <p:ph sz="quarter" idx="4"/>
          </p:nvPr>
        </p:nvSpPr>
        <p:spPr>
          <a:xfrm>
            <a:off x="5844540" y="2717800"/>
            <a:ext cx="5016943" cy="3559453"/>
          </a:xfrm>
        </p:spPr>
        <p:txBody>
          <a:bodyPr/>
          <a:lstStyle>
            <a:lvl2pPr marL="457200" indent="0">
              <a:buNone/>
              <a:defRPr/>
            </a:lvl2pPr>
            <a:lvl3pPr marL="548640">
              <a:defRPr/>
            </a:lvl3pPr>
            <a:lvl4pPr marL="594360" indent="0">
              <a:buFontTx/>
              <a:buNone/>
              <a:defRPr/>
            </a:lvl4pPr>
            <a:lvl5pPr marL="8229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1BEC6ACF-080E-4B7C-B0C0-77E90C16E9F6}"/>
              </a:ext>
            </a:extLst>
          </p:cNvPr>
          <p:cNvSpPr>
            <a:spLocks noGrp="1"/>
          </p:cNvSpPr>
          <p:nvPr>
            <p:ph type="dt" sz="half" idx="10"/>
          </p:nvPr>
        </p:nvSpPr>
        <p:spPr/>
        <p:txBody>
          <a:bodyPr/>
          <a:lstStyle/>
          <a:p>
            <a:fld id="{E635F219-2035-4E96-A4BD-3E4B245EC5BB}" type="datetime1">
              <a:rPr lang="es-ES" smtClean="0"/>
              <a:t>01/04/2025</a:t>
            </a:fld>
            <a:endParaRPr lang="en-US"/>
          </a:p>
        </p:txBody>
      </p:sp>
      <p:sp>
        <p:nvSpPr>
          <p:cNvPr id="8" name="Footer Placeholder 7">
            <a:extLst>
              <a:ext uri="{FF2B5EF4-FFF2-40B4-BE49-F238E27FC236}">
                <a16:creationId xmlns:a16="http://schemas.microsoft.com/office/drawing/2014/main" id="{39A68C0B-BC90-4ADA-B6E6-2B30BFF9E71D}"/>
              </a:ext>
            </a:extLst>
          </p:cNvPr>
          <p:cNvSpPr>
            <a:spLocks noGrp="1"/>
          </p:cNvSpPr>
          <p:nvPr>
            <p:ph type="ftr" sz="quarter" idx="11"/>
          </p:nvPr>
        </p:nvSpPr>
        <p:spPr/>
        <p:txBody>
          <a:bodyPr/>
          <a:lstStyle/>
          <a:p>
            <a:r>
              <a:rPr lang="en-US"/>
              <a:t>Copyright of the text: Rika Saruhashi</a:t>
            </a:r>
          </a:p>
        </p:txBody>
      </p:sp>
      <p:sp>
        <p:nvSpPr>
          <p:cNvPr id="9" name="Slide Number Placeholder 8">
            <a:extLst>
              <a:ext uri="{FF2B5EF4-FFF2-40B4-BE49-F238E27FC236}">
                <a16:creationId xmlns:a16="http://schemas.microsoft.com/office/drawing/2014/main" id="{13BCE559-C82B-4E27-965B-4AC3C66FC8F8}"/>
              </a:ext>
            </a:extLst>
          </p:cNvPr>
          <p:cNvSpPr>
            <a:spLocks noGrp="1"/>
          </p:cNvSpPr>
          <p:nvPr>
            <p:ph type="sldNum" sz="quarter" idx="12"/>
          </p:nvPr>
        </p:nvSpPr>
        <p:spPr/>
        <p:txBody>
          <a:bodyPr/>
          <a:lstStyle/>
          <a:p>
            <a:fld id="{9D4AEF59-F28E-467C-9EA3-92D1CFAD475A}" type="slidenum">
              <a:rPr lang="en-US" smtClean="0"/>
              <a:t>‹Nº›</a:t>
            </a:fld>
            <a:endParaRPr lang="en-US"/>
          </a:p>
        </p:txBody>
      </p:sp>
      <p:sp>
        <p:nvSpPr>
          <p:cNvPr id="12" name="Title 11">
            <a:extLst>
              <a:ext uri="{FF2B5EF4-FFF2-40B4-BE49-F238E27FC236}">
                <a16:creationId xmlns:a16="http://schemas.microsoft.com/office/drawing/2014/main" id="{3752B99E-38EC-4745-889B-124D3475964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54395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3DE7304-D393-47F0-ACCC-1F72EFCCE7CA}"/>
              </a:ext>
            </a:extLst>
          </p:cNvPr>
          <p:cNvSpPr>
            <a:spLocks noGrp="1"/>
          </p:cNvSpPr>
          <p:nvPr>
            <p:ph type="dt" sz="half" idx="10"/>
          </p:nvPr>
        </p:nvSpPr>
        <p:spPr/>
        <p:txBody>
          <a:bodyPr/>
          <a:lstStyle/>
          <a:p>
            <a:fld id="{14EE3FD7-5ED2-4C7D-852E-108C2C7B3449}" type="datetime1">
              <a:rPr lang="es-ES" smtClean="0"/>
              <a:t>01/04/2025</a:t>
            </a:fld>
            <a:endParaRPr lang="en-US"/>
          </a:p>
        </p:txBody>
      </p:sp>
      <p:sp>
        <p:nvSpPr>
          <p:cNvPr id="4" name="Footer Placeholder 3">
            <a:extLst>
              <a:ext uri="{FF2B5EF4-FFF2-40B4-BE49-F238E27FC236}">
                <a16:creationId xmlns:a16="http://schemas.microsoft.com/office/drawing/2014/main" id="{B68451FF-032D-4787-BA4B-5EB415494AC1}"/>
              </a:ext>
            </a:extLst>
          </p:cNvPr>
          <p:cNvSpPr>
            <a:spLocks noGrp="1"/>
          </p:cNvSpPr>
          <p:nvPr>
            <p:ph type="ftr" sz="quarter" idx="11"/>
          </p:nvPr>
        </p:nvSpPr>
        <p:spPr/>
        <p:txBody>
          <a:bodyPr/>
          <a:lstStyle/>
          <a:p>
            <a:r>
              <a:rPr lang="en-US"/>
              <a:t>Copyright of the text: Rika Saruhashi</a:t>
            </a:r>
          </a:p>
        </p:txBody>
      </p:sp>
      <p:sp>
        <p:nvSpPr>
          <p:cNvPr id="5" name="Slide Number Placeholder 4">
            <a:extLst>
              <a:ext uri="{FF2B5EF4-FFF2-40B4-BE49-F238E27FC236}">
                <a16:creationId xmlns:a16="http://schemas.microsoft.com/office/drawing/2014/main" id="{89B7511D-7256-4A08-BF62-3B3F821A6F02}"/>
              </a:ext>
            </a:extLst>
          </p:cNvPr>
          <p:cNvSpPr>
            <a:spLocks noGrp="1"/>
          </p:cNvSpPr>
          <p:nvPr>
            <p:ph type="sldNum" sz="quarter" idx="12"/>
          </p:nvPr>
        </p:nvSpPr>
        <p:spPr/>
        <p:txBody>
          <a:bodyPr/>
          <a:lstStyle/>
          <a:p>
            <a:fld id="{9D4AEF59-F28E-467C-9EA3-92D1CFAD475A}" type="slidenum">
              <a:rPr lang="en-US" smtClean="0"/>
              <a:t>‹Nº›</a:t>
            </a:fld>
            <a:endParaRPr lang="en-US"/>
          </a:p>
        </p:txBody>
      </p:sp>
      <p:sp>
        <p:nvSpPr>
          <p:cNvPr id="6" name="Title 5">
            <a:extLst>
              <a:ext uri="{FF2B5EF4-FFF2-40B4-BE49-F238E27FC236}">
                <a16:creationId xmlns:a16="http://schemas.microsoft.com/office/drawing/2014/main" id="{03FCDA27-1C47-4EA1-A160-EC91FD88BC3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975048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DE8ADA-7BF8-433A-8770-61C690F37DCB}"/>
              </a:ext>
            </a:extLst>
          </p:cNvPr>
          <p:cNvSpPr>
            <a:spLocks noGrp="1"/>
          </p:cNvSpPr>
          <p:nvPr>
            <p:ph type="dt" sz="half" idx="10"/>
          </p:nvPr>
        </p:nvSpPr>
        <p:spPr/>
        <p:txBody>
          <a:bodyPr/>
          <a:lstStyle/>
          <a:p>
            <a:fld id="{B3D0CAE3-B940-4C59-9870-DCC760AFB0D5}" type="datetime1">
              <a:rPr lang="es-ES" smtClean="0"/>
              <a:t>01/04/2025</a:t>
            </a:fld>
            <a:endParaRPr lang="en-US"/>
          </a:p>
        </p:txBody>
      </p:sp>
      <p:sp>
        <p:nvSpPr>
          <p:cNvPr id="3" name="Footer Placeholder 2">
            <a:extLst>
              <a:ext uri="{FF2B5EF4-FFF2-40B4-BE49-F238E27FC236}">
                <a16:creationId xmlns:a16="http://schemas.microsoft.com/office/drawing/2014/main" id="{16357B86-EC22-49C6-BBC6-639D57D1AFBA}"/>
              </a:ext>
            </a:extLst>
          </p:cNvPr>
          <p:cNvSpPr>
            <a:spLocks noGrp="1"/>
          </p:cNvSpPr>
          <p:nvPr>
            <p:ph type="ftr" sz="quarter" idx="11"/>
          </p:nvPr>
        </p:nvSpPr>
        <p:spPr/>
        <p:txBody>
          <a:bodyPr/>
          <a:lstStyle/>
          <a:p>
            <a:r>
              <a:rPr lang="en-US"/>
              <a:t>Copyright of the text: Rika Saruhashi</a:t>
            </a:r>
          </a:p>
        </p:txBody>
      </p:sp>
      <p:sp>
        <p:nvSpPr>
          <p:cNvPr id="4" name="Slide Number Placeholder 3">
            <a:extLst>
              <a:ext uri="{FF2B5EF4-FFF2-40B4-BE49-F238E27FC236}">
                <a16:creationId xmlns:a16="http://schemas.microsoft.com/office/drawing/2014/main" id="{2D63764B-CF91-4C81-B4C3-5B5E5A973610}"/>
              </a:ext>
            </a:extLst>
          </p:cNvPr>
          <p:cNvSpPr>
            <a:spLocks noGrp="1"/>
          </p:cNvSpPr>
          <p:nvPr>
            <p:ph type="sldNum" sz="quarter" idx="12"/>
          </p:nvPr>
        </p:nvSpPr>
        <p:spPr/>
        <p:txBody>
          <a:bodyPr/>
          <a:lstStyle/>
          <a:p>
            <a:fld id="{9D4AEF59-F28E-467C-9EA3-92D1CFAD475A}" type="slidenum">
              <a:rPr lang="en-US" smtClean="0"/>
              <a:t>‹Nº›</a:t>
            </a:fld>
            <a:endParaRPr lang="en-US"/>
          </a:p>
        </p:txBody>
      </p:sp>
    </p:spTree>
    <p:extLst>
      <p:ext uri="{BB962C8B-B14F-4D97-AF65-F5344CB8AC3E}">
        <p14:creationId xmlns:p14="http://schemas.microsoft.com/office/powerpoint/2010/main" val="1841682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E4801-B0C7-4458-B413-24D6E68FAA57}"/>
              </a:ext>
            </a:extLst>
          </p:cNvPr>
          <p:cNvSpPr>
            <a:spLocks noGrp="1"/>
          </p:cNvSpPr>
          <p:nvPr>
            <p:ph type="title"/>
          </p:nvPr>
        </p:nvSpPr>
        <p:spPr>
          <a:xfrm>
            <a:off x="1063633" y="457200"/>
            <a:ext cx="4170355" cy="1917509"/>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2FA0C76-733A-488A-89FB-7D04FD64BD68}"/>
              </a:ext>
            </a:extLst>
          </p:cNvPr>
          <p:cNvSpPr>
            <a:spLocks noGrp="1"/>
          </p:cNvSpPr>
          <p:nvPr>
            <p:ph idx="1"/>
          </p:nvPr>
        </p:nvSpPr>
        <p:spPr>
          <a:xfrm>
            <a:off x="5481637" y="457200"/>
            <a:ext cx="5562601" cy="59436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D45B9DE-016A-4B31-BB52-99C76E28B4B9}"/>
              </a:ext>
            </a:extLst>
          </p:cNvPr>
          <p:cNvSpPr>
            <a:spLocks noGrp="1"/>
          </p:cNvSpPr>
          <p:nvPr>
            <p:ph type="body" sz="half" idx="2"/>
          </p:nvPr>
        </p:nvSpPr>
        <p:spPr>
          <a:xfrm>
            <a:off x="1063633" y="2374708"/>
            <a:ext cx="4170355" cy="40260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ED6CC3-66DD-4D9A-A9C7-F588BA88C992}"/>
              </a:ext>
            </a:extLst>
          </p:cNvPr>
          <p:cNvSpPr>
            <a:spLocks noGrp="1"/>
          </p:cNvSpPr>
          <p:nvPr>
            <p:ph type="dt" sz="half" idx="10"/>
          </p:nvPr>
        </p:nvSpPr>
        <p:spPr/>
        <p:txBody>
          <a:bodyPr/>
          <a:lstStyle/>
          <a:p>
            <a:fld id="{6B764EB1-0925-4E5D-A1BD-51FF9CEB2A63}" type="datetime1">
              <a:rPr lang="es-ES" smtClean="0"/>
              <a:t>01/04/2025</a:t>
            </a:fld>
            <a:endParaRPr lang="en-US"/>
          </a:p>
        </p:txBody>
      </p:sp>
      <p:sp>
        <p:nvSpPr>
          <p:cNvPr id="6" name="Footer Placeholder 5">
            <a:extLst>
              <a:ext uri="{FF2B5EF4-FFF2-40B4-BE49-F238E27FC236}">
                <a16:creationId xmlns:a16="http://schemas.microsoft.com/office/drawing/2014/main" id="{31359FC8-04EF-4F7D-8E43-4EE0E95DA99C}"/>
              </a:ext>
            </a:extLst>
          </p:cNvPr>
          <p:cNvSpPr>
            <a:spLocks noGrp="1"/>
          </p:cNvSpPr>
          <p:nvPr>
            <p:ph type="ftr" sz="quarter" idx="11"/>
          </p:nvPr>
        </p:nvSpPr>
        <p:spPr/>
        <p:txBody>
          <a:bodyPr/>
          <a:lstStyle/>
          <a:p>
            <a:r>
              <a:rPr lang="en-US"/>
              <a:t>Copyright of the text: Rika Saruhashi</a:t>
            </a:r>
          </a:p>
        </p:txBody>
      </p:sp>
      <p:sp>
        <p:nvSpPr>
          <p:cNvPr id="7" name="Slide Number Placeholder 6">
            <a:extLst>
              <a:ext uri="{FF2B5EF4-FFF2-40B4-BE49-F238E27FC236}">
                <a16:creationId xmlns:a16="http://schemas.microsoft.com/office/drawing/2014/main" id="{4E71C964-4227-4DEE-87A1-026162DDF664}"/>
              </a:ext>
            </a:extLst>
          </p:cNvPr>
          <p:cNvSpPr>
            <a:spLocks noGrp="1"/>
          </p:cNvSpPr>
          <p:nvPr>
            <p:ph type="sldNum" sz="quarter" idx="12"/>
          </p:nvPr>
        </p:nvSpPr>
        <p:spPr/>
        <p:txBody>
          <a:bodyPr/>
          <a:lstStyle/>
          <a:p>
            <a:fld id="{9D4AEF59-F28E-467C-9EA3-92D1CFAD475A}" type="slidenum">
              <a:rPr lang="en-US" smtClean="0"/>
              <a:t>‹Nº›</a:t>
            </a:fld>
            <a:endParaRPr lang="en-US"/>
          </a:p>
        </p:txBody>
      </p:sp>
    </p:spTree>
    <p:extLst>
      <p:ext uri="{BB962C8B-B14F-4D97-AF65-F5344CB8AC3E}">
        <p14:creationId xmlns:p14="http://schemas.microsoft.com/office/powerpoint/2010/main" val="7466850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0EB4E-D4BB-4C86-A820-63474E5A4086}"/>
              </a:ext>
            </a:extLst>
          </p:cNvPr>
          <p:cNvSpPr>
            <a:spLocks noGrp="1"/>
          </p:cNvSpPr>
          <p:nvPr>
            <p:ph type="title"/>
          </p:nvPr>
        </p:nvSpPr>
        <p:spPr>
          <a:xfrm>
            <a:off x="1062038" y="457199"/>
            <a:ext cx="3913241" cy="192881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54FA99A1-8FAF-415D-A399-1B2C2A0F2300}"/>
              </a:ext>
            </a:extLst>
          </p:cNvPr>
          <p:cNvSpPr>
            <a:spLocks noGrp="1"/>
          </p:cNvSpPr>
          <p:nvPr>
            <p:ph type="pic" idx="1"/>
          </p:nvPr>
        </p:nvSpPr>
        <p:spPr>
          <a:xfrm>
            <a:off x="5257752" y="457200"/>
            <a:ext cx="6110288"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84A15BEE-9915-4637-85A2-2AF2872C72BC}"/>
              </a:ext>
            </a:extLst>
          </p:cNvPr>
          <p:cNvSpPr>
            <a:spLocks noGrp="1"/>
          </p:cNvSpPr>
          <p:nvPr>
            <p:ph type="body" sz="half" idx="2"/>
          </p:nvPr>
        </p:nvSpPr>
        <p:spPr>
          <a:xfrm>
            <a:off x="1062038" y="2386013"/>
            <a:ext cx="3913241" cy="40147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73427C-3B67-4ED4-925D-04B9C09AA54B}"/>
              </a:ext>
            </a:extLst>
          </p:cNvPr>
          <p:cNvSpPr>
            <a:spLocks noGrp="1"/>
          </p:cNvSpPr>
          <p:nvPr>
            <p:ph type="dt" sz="half" idx="10"/>
          </p:nvPr>
        </p:nvSpPr>
        <p:spPr/>
        <p:txBody>
          <a:bodyPr/>
          <a:lstStyle/>
          <a:p>
            <a:fld id="{FF8605CB-4E04-4BC6-9EEC-895ED5BD696D}" type="datetime1">
              <a:rPr lang="es-ES" smtClean="0"/>
              <a:t>01/04/2025</a:t>
            </a:fld>
            <a:endParaRPr lang="en-US"/>
          </a:p>
        </p:txBody>
      </p:sp>
      <p:sp>
        <p:nvSpPr>
          <p:cNvPr id="6" name="Footer Placeholder 5">
            <a:extLst>
              <a:ext uri="{FF2B5EF4-FFF2-40B4-BE49-F238E27FC236}">
                <a16:creationId xmlns:a16="http://schemas.microsoft.com/office/drawing/2014/main" id="{EEB5DAFD-22DE-4E9E-9C72-B16C1F273D2B}"/>
              </a:ext>
            </a:extLst>
          </p:cNvPr>
          <p:cNvSpPr>
            <a:spLocks noGrp="1"/>
          </p:cNvSpPr>
          <p:nvPr>
            <p:ph type="ftr" sz="quarter" idx="11"/>
          </p:nvPr>
        </p:nvSpPr>
        <p:spPr/>
        <p:txBody>
          <a:bodyPr/>
          <a:lstStyle/>
          <a:p>
            <a:r>
              <a:rPr lang="en-US"/>
              <a:t>Copyright of the text: Rika Saruhashi</a:t>
            </a:r>
          </a:p>
        </p:txBody>
      </p:sp>
      <p:sp>
        <p:nvSpPr>
          <p:cNvPr id="7" name="Slide Number Placeholder 6">
            <a:extLst>
              <a:ext uri="{FF2B5EF4-FFF2-40B4-BE49-F238E27FC236}">
                <a16:creationId xmlns:a16="http://schemas.microsoft.com/office/drawing/2014/main" id="{A0E8EE99-49CC-4A30-8ADA-39EFD8DAAD22}"/>
              </a:ext>
            </a:extLst>
          </p:cNvPr>
          <p:cNvSpPr>
            <a:spLocks noGrp="1"/>
          </p:cNvSpPr>
          <p:nvPr>
            <p:ph type="sldNum" sz="quarter" idx="12"/>
          </p:nvPr>
        </p:nvSpPr>
        <p:spPr/>
        <p:txBody>
          <a:bodyPr/>
          <a:lstStyle/>
          <a:p>
            <a:fld id="{9D4AEF59-F28E-467C-9EA3-92D1CFAD475A}" type="slidenum">
              <a:rPr lang="en-US" smtClean="0"/>
              <a:t>‹Nº›</a:t>
            </a:fld>
            <a:endParaRPr lang="en-US"/>
          </a:p>
        </p:txBody>
      </p:sp>
    </p:spTree>
    <p:extLst>
      <p:ext uri="{BB962C8B-B14F-4D97-AF65-F5344CB8AC3E}">
        <p14:creationId xmlns:p14="http://schemas.microsoft.com/office/powerpoint/2010/main" val="26342766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BF0171A2-02C1-4543-8B6B-FCF7E69712DF}"/>
              </a:ext>
            </a:extLst>
          </p:cNvPr>
          <p:cNvSpPr>
            <a:spLocks noGrp="1"/>
          </p:cNvSpPr>
          <p:nvPr>
            <p:ph type="body" orient="vert" idx="1"/>
          </p:nvPr>
        </p:nvSpPr>
        <p:spPr>
          <a:xfrm>
            <a:off x="1050879" y="1825625"/>
            <a:ext cx="9810604" cy="451669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F95027C-A386-44E4-AFE1-33AFFDA3AD8F}"/>
              </a:ext>
            </a:extLst>
          </p:cNvPr>
          <p:cNvSpPr>
            <a:spLocks noGrp="1"/>
          </p:cNvSpPr>
          <p:nvPr>
            <p:ph type="dt" sz="half" idx="10"/>
          </p:nvPr>
        </p:nvSpPr>
        <p:spPr/>
        <p:txBody>
          <a:bodyPr/>
          <a:lstStyle/>
          <a:p>
            <a:fld id="{3531C4B8-F124-45E2-8D02-B4FD7429A5F5}" type="datetime1">
              <a:rPr lang="es-ES" smtClean="0"/>
              <a:t>01/04/2025</a:t>
            </a:fld>
            <a:endParaRPr lang="en-US"/>
          </a:p>
        </p:txBody>
      </p:sp>
      <p:sp>
        <p:nvSpPr>
          <p:cNvPr id="5" name="Footer Placeholder 4">
            <a:extLst>
              <a:ext uri="{FF2B5EF4-FFF2-40B4-BE49-F238E27FC236}">
                <a16:creationId xmlns:a16="http://schemas.microsoft.com/office/drawing/2014/main" id="{FB1BF710-0558-4457-825D-48713CAED3D0}"/>
              </a:ext>
            </a:extLst>
          </p:cNvPr>
          <p:cNvSpPr>
            <a:spLocks noGrp="1"/>
          </p:cNvSpPr>
          <p:nvPr>
            <p:ph type="ftr" sz="quarter" idx="11"/>
          </p:nvPr>
        </p:nvSpPr>
        <p:spPr/>
        <p:txBody>
          <a:bodyPr/>
          <a:lstStyle/>
          <a:p>
            <a:r>
              <a:rPr lang="en-US"/>
              <a:t>Copyright of the text: Rika Saruhashi</a:t>
            </a:r>
          </a:p>
        </p:txBody>
      </p:sp>
      <p:sp>
        <p:nvSpPr>
          <p:cNvPr id="6" name="Slide Number Placeholder 5">
            <a:extLst>
              <a:ext uri="{FF2B5EF4-FFF2-40B4-BE49-F238E27FC236}">
                <a16:creationId xmlns:a16="http://schemas.microsoft.com/office/drawing/2014/main" id="{D7A7F93D-5DC3-4C36-AEB0-79CDB15C316A}"/>
              </a:ext>
            </a:extLst>
          </p:cNvPr>
          <p:cNvSpPr>
            <a:spLocks noGrp="1"/>
          </p:cNvSpPr>
          <p:nvPr>
            <p:ph type="sldNum" sz="quarter" idx="12"/>
          </p:nvPr>
        </p:nvSpPr>
        <p:spPr/>
        <p:txBody>
          <a:bodyPr/>
          <a:lstStyle/>
          <a:p>
            <a:fld id="{9D4AEF59-F28E-467C-9EA3-92D1CFAD475A}" type="slidenum">
              <a:rPr lang="en-US" smtClean="0"/>
              <a:t>‹Nº›</a:t>
            </a:fld>
            <a:endParaRPr lang="en-US"/>
          </a:p>
        </p:txBody>
      </p:sp>
      <p:sp>
        <p:nvSpPr>
          <p:cNvPr id="7" name="Title 6">
            <a:extLst>
              <a:ext uri="{FF2B5EF4-FFF2-40B4-BE49-F238E27FC236}">
                <a16:creationId xmlns:a16="http://schemas.microsoft.com/office/drawing/2014/main" id="{87CFC0C8-11FE-4003-B2D6-B7B8E279056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976716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EB41C5-3638-439D-BA61-4DAA142226E8}"/>
              </a:ext>
            </a:extLst>
          </p:cNvPr>
          <p:cNvSpPr>
            <a:spLocks noGrp="1"/>
          </p:cNvSpPr>
          <p:nvPr>
            <p:ph type="title" orient="vert"/>
          </p:nvPr>
        </p:nvSpPr>
        <p:spPr>
          <a:xfrm>
            <a:off x="8724901" y="464025"/>
            <a:ext cx="2161540" cy="580029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E99B91A0-A376-483C-926E-189F376E5520}"/>
              </a:ext>
            </a:extLst>
          </p:cNvPr>
          <p:cNvSpPr>
            <a:spLocks noGrp="1"/>
          </p:cNvSpPr>
          <p:nvPr>
            <p:ph type="body" orient="vert" idx="1"/>
          </p:nvPr>
        </p:nvSpPr>
        <p:spPr>
          <a:xfrm>
            <a:off x="838200" y="464023"/>
            <a:ext cx="7886700" cy="58002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A14134E-B7D5-4664-BB2E-6A98ED630A9F}"/>
              </a:ext>
            </a:extLst>
          </p:cNvPr>
          <p:cNvSpPr>
            <a:spLocks noGrp="1"/>
          </p:cNvSpPr>
          <p:nvPr>
            <p:ph type="dt" sz="half" idx="10"/>
          </p:nvPr>
        </p:nvSpPr>
        <p:spPr/>
        <p:txBody>
          <a:bodyPr/>
          <a:lstStyle/>
          <a:p>
            <a:fld id="{CB1C6A2F-34BF-44EA-83D3-56F2E468C88A}" type="datetime1">
              <a:rPr lang="es-ES" smtClean="0"/>
              <a:t>01/04/2025</a:t>
            </a:fld>
            <a:endParaRPr lang="en-US"/>
          </a:p>
        </p:txBody>
      </p:sp>
      <p:sp>
        <p:nvSpPr>
          <p:cNvPr id="5" name="Footer Placeholder 4">
            <a:extLst>
              <a:ext uri="{FF2B5EF4-FFF2-40B4-BE49-F238E27FC236}">
                <a16:creationId xmlns:a16="http://schemas.microsoft.com/office/drawing/2014/main" id="{92A54E2A-B1CE-4F2E-9D9A-D47E514D59A8}"/>
              </a:ext>
            </a:extLst>
          </p:cNvPr>
          <p:cNvSpPr>
            <a:spLocks noGrp="1"/>
          </p:cNvSpPr>
          <p:nvPr>
            <p:ph type="ftr" sz="quarter" idx="11"/>
          </p:nvPr>
        </p:nvSpPr>
        <p:spPr/>
        <p:txBody>
          <a:bodyPr/>
          <a:lstStyle/>
          <a:p>
            <a:r>
              <a:rPr lang="en-US"/>
              <a:t>Copyright of the text: Rika Saruhashi</a:t>
            </a:r>
          </a:p>
        </p:txBody>
      </p:sp>
      <p:sp>
        <p:nvSpPr>
          <p:cNvPr id="6" name="Slide Number Placeholder 5">
            <a:extLst>
              <a:ext uri="{FF2B5EF4-FFF2-40B4-BE49-F238E27FC236}">
                <a16:creationId xmlns:a16="http://schemas.microsoft.com/office/drawing/2014/main" id="{0EE7C304-46A8-4179-87A2-B8CC10BAAFAE}"/>
              </a:ext>
            </a:extLst>
          </p:cNvPr>
          <p:cNvSpPr>
            <a:spLocks noGrp="1"/>
          </p:cNvSpPr>
          <p:nvPr>
            <p:ph type="sldNum" sz="quarter" idx="12"/>
          </p:nvPr>
        </p:nvSpPr>
        <p:spPr/>
        <p:txBody>
          <a:bodyPr/>
          <a:lstStyle/>
          <a:p>
            <a:fld id="{9D4AEF59-F28E-467C-9EA3-92D1CFAD475A}" type="slidenum">
              <a:rPr lang="en-US" smtClean="0"/>
              <a:t>‹Nº›</a:t>
            </a:fld>
            <a:endParaRPr lang="en-US"/>
          </a:p>
        </p:txBody>
      </p:sp>
    </p:spTree>
    <p:extLst>
      <p:ext uri="{BB962C8B-B14F-4D97-AF65-F5344CB8AC3E}">
        <p14:creationId xmlns:p14="http://schemas.microsoft.com/office/powerpoint/2010/main" val="3377418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customXml" Target="../ink/ink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3A05B44-3398-4075-B63A-F29B1B05BB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B71C2AB-ADEB-44AF-9FE0-7D9DA626BD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4C5176E-D224-46E1-9426-A5895A7BBC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0DA98B-15D4-480B-87A9-3FFA14583849}" type="datetime1">
              <a:rPr lang="es-ES" smtClean="0"/>
              <a:t>01/04/2025</a:t>
            </a:fld>
            <a:endParaRPr lang="es-ES"/>
          </a:p>
        </p:txBody>
      </p:sp>
      <p:sp>
        <p:nvSpPr>
          <p:cNvPr id="5" name="Marcador de pie de página 4">
            <a:extLst>
              <a:ext uri="{FF2B5EF4-FFF2-40B4-BE49-F238E27FC236}">
                <a16:creationId xmlns:a16="http://schemas.microsoft.com/office/drawing/2014/main" id="{E08F3ADA-66E9-440F-BD82-592088F213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Copyright of the text: Rika Saruhashi</a:t>
            </a:r>
            <a:endParaRPr lang="es-ES"/>
          </a:p>
        </p:txBody>
      </p:sp>
      <p:sp>
        <p:nvSpPr>
          <p:cNvPr id="6" name="Marcador de número de diapositiva 5">
            <a:extLst>
              <a:ext uri="{FF2B5EF4-FFF2-40B4-BE49-F238E27FC236}">
                <a16:creationId xmlns:a16="http://schemas.microsoft.com/office/drawing/2014/main" id="{6E614141-4284-4636-8AE7-49E99DF6D6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0047AA-334B-4FA6-8E9D-93C1B80BD0D4}" type="slidenum">
              <a:rPr lang="es-ES" smtClean="0"/>
              <a:t>‹Nº›</a:t>
            </a:fld>
            <a:endParaRPr lang="es-ES"/>
          </a:p>
        </p:txBody>
      </p:sp>
    </p:spTree>
    <p:extLst>
      <p:ext uri="{BB962C8B-B14F-4D97-AF65-F5344CB8AC3E}">
        <p14:creationId xmlns:p14="http://schemas.microsoft.com/office/powerpoint/2010/main" val="32363711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descr="A person in a dark room&#10;&#10;Description automatically generated">
            <a:extLst>
              <a:ext uri="{FF2B5EF4-FFF2-40B4-BE49-F238E27FC236}">
                <a16:creationId xmlns:a16="http://schemas.microsoft.com/office/drawing/2014/main" id="{DEB2E8C4-C3E7-4048-A43D-9859510CFA9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905744" y="0"/>
            <a:ext cx="1286256" cy="6858000"/>
          </a:xfrm>
          <a:prstGeom prst="rect">
            <a:avLst/>
          </a:prstGeom>
        </p:spPr>
      </p:pic>
      <p:sp>
        <p:nvSpPr>
          <p:cNvPr id="2" name="Title Placeholder 1">
            <a:extLst>
              <a:ext uri="{FF2B5EF4-FFF2-40B4-BE49-F238E27FC236}">
                <a16:creationId xmlns:a16="http://schemas.microsoft.com/office/drawing/2014/main" id="{9AFBD2E1-C16B-4996-869C-DD03823A80A4}"/>
              </a:ext>
            </a:extLst>
          </p:cNvPr>
          <p:cNvSpPr>
            <a:spLocks noGrp="1"/>
          </p:cNvSpPr>
          <p:nvPr>
            <p:ph type="title"/>
          </p:nvPr>
        </p:nvSpPr>
        <p:spPr>
          <a:xfrm>
            <a:off x="1050879" y="609601"/>
            <a:ext cx="9810604" cy="121602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844DB6A-ED8E-4755-BC7A-B7AA65244231}"/>
              </a:ext>
            </a:extLst>
          </p:cNvPr>
          <p:cNvSpPr>
            <a:spLocks noGrp="1"/>
          </p:cNvSpPr>
          <p:nvPr>
            <p:ph type="body" idx="1"/>
          </p:nvPr>
        </p:nvSpPr>
        <p:spPr>
          <a:xfrm>
            <a:off x="1050879" y="1825624"/>
            <a:ext cx="9810604" cy="442875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FF5CE27-B558-4B88-ACE3-B70423127730}"/>
              </a:ext>
            </a:extLst>
          </p:cNvPr>
          <p:cNvSpPr>
            <a:spLocks noGrp="1"/>
          </p:cNvSpPr>
          <p:nvPr>
            <p:ph type="dt" sz="half" idx="2"/>
          </p:nvPr>
        </p:nvSpPr>
        <p:spPr>
          <a:xfrm rot="5400000">
            <a:off x="10509243" y="5071825"/>
            <a:ext cx="2647667" cy="365125"/>
          </a:xfrm>
          <a:prstGeom prst="rect">
            <a:avLst/>
          </a:prstGeom>
        </p:spPr>
        <p:txBody>
          <a:bodyPr vert="horz" lIns="91440" tIns="45720" rIns="91440" bIns="45720" rtlCol="0" anchor="ctr"/>
          <a:lstStyle>
            <a:lvl1pPr algn="l">
              <a:defRPr sz="900" cap="all" spc="300" baseline="0">
                <a:solidFill>
                  <a:schemeClr val="tx1">
                    <a:lumMod val="85000"/>
                    <a:lumOff val="15000"/>
                  </a:schemeClr>
                </a:solidFill>
                <a:latin typeface="+mn-lt"/>
              </a:defRPr>
            </a:lvl1pPr>
          </a:lstStyle>
          <a:p>
            <a:fld id="{3C18F494-9EB1-4A33-B7B4-0CA0FB8D0BD7}" type="datetime1">
              <a:rPr lang="es-ES" smtClean="0"/>
              <a:t>01/04/2025</a:t>
            </a:fld>
            <a:endParaRPr lang="en-US" dirty="0">
              <a:latin typeface="+mn-lt"/>
            </a:endParaRPr>
          </a:p>
        </p:txBody>
      </p:sp>
      <p:sp>
        <p:nvSpPr>
          <p:cNvPr id="5" name="Footer Placeholder 4">
            <a:extLst>
              <a:ext uri="{FF2B5EF4-FFF2-40B4-BE49-F238E27FC236}">
                <a16:creationId xmlns:a16="http://schemas.microsoft.com/office/drawing/2014/main" id="{4ACE5D61-F203-4F00-9CF1-AB0AE4937006}"/>
              </a:ext>
            </a:extLst>
          </p:cNvPr>
          <p:cNvSpPr>
            <a:spLocks noGrp="1"/>
          </p:cNvSpPr>
          <p:nvPr>
            <p:ph type="ftr" sz="quarter" idx="3"/>
          </p:nvPr>
        </p:nvSpPr>
        <p:spPr>
          <a:xfrm rot="5400000">
            <a:off x="10447827" y="1407402"/>
            <a:ext cx="2770499" cy="365125"/>
          </a:xfrm>
          <a:prstGeom prst="rect">
            <a:avLst/>
          </a:prstGeom>
        </p:spPr>
        <p:txBody>
          <a:bodyPr vert="horz" lIns="91440" tIns="45720" rIns="91440" bIns="45720" rtlCol="0" anchor="ctr"/>
          <a:lstStyle>
            <a:lvl1pPr algn="r">
              <a:defRPr sz="900" cap="all" spc="300" baseline="0">
                <a:solidFill>
                  <a:schemeClr val="tx1">
                    <a:lumMod val="85000"/>
                    <a:lumOff val="15000"/>
                  </a:schemeClr>
                </a:solidFill>
                <a:latin typeface="+mn-lt"/>
              </a:defRPr>
            </a:lvl1pPr>
          </a:lstStyle>
          <a:p>
            <a:r>
              <a:rPr lang="en-US">
                <a:latin typeface="+mn-lt"/>
              </a:rPr>
              <a:t>Copyright of the text: Rika Saruhashi</a:t>
            </a:r>
            <a:endParaRPr lang="en-US" dirty="0">
              <a:latin typeface="+mn-lt"/>
            </a:endParaRPr>
          </a:p>
        </p:txBody>
      </p:sp>
      <p:sp>
        <p:nvSpPr>
          <p:cNvPr id="6" name="Slide Number Placeholder 5">
            <a:extLst>
              <a:ext uri="{FF2B5EF4-FFF2-40B4-BE49-F238E27FC236}">
                <a16:creationId xmlns:a16="http://schemas.microsoft.com/office/drawing/2014/main" id="{39FF38BD-5F38-4F6E-B5DD-EB1AF06002E2}"/>
              </a:ext>
            </a:extLst>
          </p:cNvPr>
          <p:cNvSpPr>
            <a:spLocks noGrp="1"/>
          </p:cNvSpPr>
          <p:nvPr>
            <p:ph type="sldNum" sz="quarter" idx="4"/>
          </p:nvPr>
        </p:nvSpPr>
        <p:spPr>
          <a:xfrm>
            <a:off x="11560121" y="3138985"/>
            <a:ext cx="545911" cy="580029"/>
          </a:xfrm>
          <a:prstGeom prst="rect">
            <a:avLst/>
          </a:prstGeom>
        </p:spPr>
        <p:txBody>
          <a:bodyPr vert="horz" lIns="91440" tIns="45720" rIns="91440" bIns="45720" rtlCol="0" anchor="ctr"/>
          <a:lstStyle>
            <a:lvl1pPr algn="ctr">
              <a:defRPr sz="1600">
                <a:solidFill>
                  <a:schemeClr val="tx1">
                    <a:lumMod val="85000"/>
                    <a:lumOff val="15000"/>
                  </a:schemeClr>
                </a:solidFill>
                <a:latin typeface="+mn-lt"/>
              </a:defRPr>
            </a:lvl1pPr>
          </a:lstStyle>
          <a:p>
            <a:fld id="{9D4AEF59-F28E-467C-9EA3-92D1CFAD475A}" type="slidenum">
              <a:rPr lang="en-US" smtClean="0"/>
              <a:pPr/>
              <a:t>‹Nº›</a:t>
            </a:fld>
            <a:endParaRPr lang="en-US">
              <a:latin typeface="+mn-lt"/>
            </a:endParaRPr>
          </a:p>
        </p:txBody>
      </p:sp>
      <mc:AlternateContent xmlns:mc="http://schemas.openxmlformats.org/markup-compatibility/2006" xmlns:p14="http://schemas.microsoft.com/office/powerpoint/2010/main">
        <mc:Choice Requires="p14">
          <p:contentPart p14:bwMode="auto" r:id="rId14">
            <p14:nvContentPartPr>
              <p14:cNvPr id="18" name="Ink 17">
                <a:extLst>
                  <a:ext uri="{FF2B5EF4-FFF2-40B4-BE49-F238E27FC236}">
                    <a16:creationId xmlns:a16="http://schemas.microsoft.com/office/drawing/2014/main" id="{24D29CCB-7956-4E3E-8880-304085F04BF4}"/>
                  </a:ext>
                </a:extLst>
              </p14:cNvPr>
              <p14:cNvContentPartPr/>
              <p14:nvPr/>
            </p14:nvContentPartPr>
            <p14:xfrm>
              <a:off x="12490710" y="6342652"/>
              <a:ext cx="360" cy="360"/>
            </p14:xfrm>
          </p:contentPart>
        </mc:Choice>
        <mc:Fallback xmlns="">
          <p:pic>
            <p:nvPicPr>
              <p:cNvPr id="18" name="Ink 17">
                <a:extLst>
                  <a:ext uri="{FF2B5EF4-FFF2-40B4-BE49-F238E27FC236}">
                    <a16:creationId xmlns:a16="http://schemas.microsoft.com/office/drawing/2014/main" id="{24D29CCB-7956-4E3E-8880-304085F04BF4}"/>
                  </a:ext>
                </a:extLst>
              </p:cNvPr>
              <p:cNvPicPr/>
              <p:nvPr/>
            </p:nvPicPr>
            <p:blipFill>
              <a:blip r:embed="rId15"/>
              <a:stretch>
                <a:fillRect/>
              </a:stretch>
            </p:blipFill>
            <p:spPr>
              <a:xfrm>
                <a:off x="12481710" y="6333652"/>
                <a:ext cx="18000" cy="18000"/>
              </a:xfrm>
              <a:prstGeom prst="rect">
                <a:avLst/>
              </a:prstGeom>
            </p:spPr>
          </p:pic>
        </mc:Fallback>
      </mc:AlternateContent>
    </p:spTree>
    <p:extLst>
      <p:ext uri="{BB962C8B-B14F-4D97-AF65-F5344CB8AC3E}">
        <p14:creationId xmlns:p14="http://schemas.microsoft.com/office/powerpoint/2010/main" val="22309615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110000"/>
        </a:lnSpc>
        <a:spcBef>
          <a:spcPct val="0"/>
        </a:spcBef>
        <a:buNone/>
        <a:defRPr sz="2800" kern="1200" cap="all" spc="600" baseline="0">
          <a:solidFill>
            <a:schemeClr val="tx1">
              <a:lumMod val="85000"/>
              <a:lumOff val="15000"/>
            </a:schemeClr>
          </a:solidFill>
          <a:latin typeface="+mj-lt"/>
          <a:ea typeface="Batang" panose="02030600000101010101" pitchFamily="18" charset="-127"/>
          <a:cs typeface="+mj-cs"/>
        </a:defRPr>
      </a:lvl1pPr>
    </p:titleStyle>
    <p:bodyStyle>
      <a:lvl1pPr marL="228600" indent="-228600" algn="l" defTabSz="914400" rtl="0" eaLnBrk="1" latinLnBrk="0" hangingPunct="1">
        <a:lnSpc>
          <a:spcPct val="100000"/>
        </a:lnSpc>
        <a:spcBef>
          <a:spcPts val="1000"/>
        </a:spcBef>
        <a:buSzPct val="80000"/>
        <a:buFont typeface="Arial" panose="020B0604020202020204" pitchFamily="34" charset="0"/>
        <a:buChar char="•"/>
        <a:defRPr sz="2000" kern="1200" spc="50" baseline="0">
          <a:solidFill>
            <a:schemeClr val="tx1">
              <a:lumMod val="85000"/>
              <a:lumOff val="15000"/>
            </a:schemeClr>
          </a:solidFill>
          <a:latin typeface="+mn-lt"/>
          <a:ea typeface="Batang" panose="02030600000101010101" pitchFamily="18" charset="-127"/>
          <a:cs typeface="+mn-cs"/>
        </a:defRPr>
      </a:lvl1pPr>
      <a:lvl2pPr marL="274320" indent="0" algn="l" defTabSz="914400" rtl="0" eaLnBrk="1" latinLnBrk="0" hangingPunct="1">
        <a:lnSpc>
          <a:spcPct val="100000"/>
        </a:lnSpc>
        <a:spcBef>
          <a:spcPts val="500"/>
        </a:spcBef>
        <a:buFontTx/>
        <a:buNone/>
        <a:defRPr sz="1800" kern="1200" spc="50" baseline="0">
          <a:solidFill>
            <a:schemeClr val="tx1">
              <a:lumMod val="85000"/>
              <a:lumOff val="15000"/>
            </a:schemeClr>
          </a:solidFill>
          <a:latin typeface="+mn-lt"/>
          <a:ea typeface="Batang" panose="02030600000101010101" pitchFamily="18" charset="-127"/>
          <a:cs typeface="+mn-cs"/>
        </a:defRPr>
      </a:lvl2pPr>
      <a:lvl3pPr marL="605790" indent="-285750" algn="l" defTabSz="914400" rtl="0" eaLnBrk="1" latinLnBrk="0" hangingPunct="1">
        <a:lnSpc>
          <a:spcPct val="100000"/>
        </a:lnSpc>
        <a:spcBef>
          <a:spcPts val="500"/>
        </a:spcBef>
        <a:buSzPct val="80000"/>
        <a:buFont typeface="Arial" panose="020B0604020202020204" pitchFamily="34" charset="0"/>
        <a:buChar char="•"/>
        <a:defRPr sz="1600" kern="1200" spc="50" baseline="0">
          <a:solidFill>
            <a:schemeClr val="tx1">
              <a:lumMod val="85000"/>
              <a:lumOff val="15000"/>
            </a:schemeClr>
          </a:solidFill>
          <a:latin typeface="+mn-lt"/>
          <a:ea typeface="Batang" panose="02030600000101010101" pitchFamily="18" charset="-127"/>
          <a:cs typeface="+mn-cs"/>
        </a:defRPr>
      </a:lvl3pPr>
      <a:lvl4pPr marL="630936" indent="0" algn="l" defTabSz="914400" rtl="0" eaLnBrk="1" latinLnBrk="0" hangingPunct="1">
        <a:lnSpc>
          <a:spcPct val="100000"/>
        </a:lnSpc>
        <a:spcBef>
          <a:spcPts val="500"/>
        </a:spcBef>
        <a:buFontTx/>
        <a:buNone/>
        <a:defRPr sz="1400" kern="1200" spc="50" baseline="0">
          <a:solidFill>
            <a:schemeClr val="tx1">
              <a:lumMod val="85000"/>
              <a:lumOff val="15000"/>
            </a:schemeClr>
          </a:solidFill>
          <a:latin typeface="+mn-lt"/>
          <a:ea typeface="Batang" panose="02030600000101010101" pitchFamily="18" charset="-127"/>
          <a:cs typeface="+mn-cs"/>
        </a:defRPr>
      </a:lvl4pPr>
      <a:lvl5pPr marL="822960" indent="-228600" algn="l" defTabSz="914400" rtl="0" eaLnBrk="1" latinLnBrk="0" hangingPunct="1">
        <a:lnSpc>
          <a:spcPct val="100000"/>
        </a:lnSpc>
        <a:spcBef>
          <a:spcPts val="500"/>
        </a:spcBef>
        <a:buSzPct val="80000"/>
        <a:buFont typeface="Arial" panose="020B0604020202020204" pitchFamily="34" charset="0"/>
        <a:buChar char="•"/>
        <a:defRPr sz="1400" kern="1200" spc="50" baseline="0">
          <a:solidFill>
            <a:schemeClr val="tx1">
              <a:lumMod val="85000"/>
              <a:lumOff val="15000"/>
            </a:schemeClr>
          </a:solidFill>
          <a:latin typeface="+mn-lt"/>
          <a:ea typeface="Batang" panose="02030600000101010101" pitchFamily="18"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reiki-japones.com/2024/03/28/la-diferencia-entre-anshin-ritsumei-y-satori-actualizado/"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www.respirareiki.es/viaje-japon" TargetMode="External"/><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hyperlink" Target="https://es.wikipedia.org/wiki/Resonancia" TargetMode="External"/><Relationship Id="rId5" Type="http://schemas.openxmlformats.org/officeDocument/2006/relationships/image" Target="../media/image10.png"/><Relationship Id="rId4" Type="http://schemas.openxmlformats.org/officeDocument/2006/relationships/image" Target="../media/image50.png"/></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3">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Imagen en blanco y negro de un árbol&#10;&#10;Descripción generada automáticamente con confianza media">
            <a:extLst>
              <a:ext uri="{FF2B5EF4-FFF2-40B4-BE49-F238E27FC236}">
                <a16:creationId xmlns:a16="http://schemas.microsoft.com/office/drawing/2014/main" id="{16CA95AE-F48C-489F-835B-4E65A68400DD}"/>
              </a:ext>
            </a:extLst>
          </p:cNvPr>
          <p:cNvPicPr>
            <a:picLocks noChangeAspect="1"/>
          </p:cNvPicPr>
          <p:nvPr/>
        </p:nvPicPr>
        <p:blipFill>
          <a:blip r:embed="rId2">
            <a:extLst>
              <a:ext uri="{28A0092B-C50C-407E-A947-70E740481C1C}">
                <a14:useLocalDpi xmlns:a14="http://schemas.microsoft.com/office/drawing/2010/main" val="0"/>
              </a:ext>
            </a:extLst>
          </a:blip>
          <a:srcRect t="16667"/>
          <a:stretch/>
        </p:blipFill>
        <p:spPr>
          <a:xfrm>
            <a:off x="1" y="10"/>
            <a:ext cx="12191999" cy="6857990"/>
          </a:xfrm>
          <a:prstGeom prst="rect">
            <a:avLst/>
          </a:prstGeom>
        </p:spPr>
      </p:pic>
      <p:sp>
        <p:nvSpPr>
          <p:cNvPr id="36" name="Rectangle 35">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ubtítulo 21">
            <a:extLst>
              <a:ext uri="{FF2B5EF4-FFF2-40B4-BE49-F238E27FC236}">
                <a16:creationId xmlns:a16="http://schemas.microsoft.com/office/drawing/2014/main" id="{634889B8-406B-4A0A-A5AB-CF4AC464ECC7}"/>
              </a:ext>
            </a:extLst>
          </p:cNvPr>
          <p:cNvSpPr>
            <a:spLocks noGrp="1"/>
          </p:cNvSpPr>
          <p:nvPr>
            <p:ph type="subTitle" idx="1"/>
          </p:nvPr>
        </p:nvSpPr>
        <p:spPr>
          <a:xfrm>
            <a:off x="-3050" y="3788675"/>
            <a:ext cx="8055429" cy="1282707"/>
          </a:xfrm>
          <a:effectLst>
            <a:outerShdw blurRad="50800" dist="38100" dir="2700000" algn="tl" rotWithShape="0">
              <a:prstClr val="black">
                <a:alpha val="40000"/>
              </a:prstClr>
            </a:outerShdw>
          </a:effectLst>
        </p:spPr>
        <p:txBody>
          <a:bodyPr>
            <a:noAutofit/>
          </a:bodyPr>
          <a:lstStyle/>
          <a:p>
            <a:r>
              <a:rPr lang="es-ES" sz="4800" dirty="0">
                <a:solidFill>
                  <a:srgbClr val="FF0000"/>
                </a:solidFill>
                <a:latin typeface="Lucida Calligraphy" panose="020B0604020202020204" pitchFamily="66" charset="0"/>
                <a:cs typeface="Aparajita" panose="020B0502040204020203" pitchFamily="18" charset="0"/>
              </a:rPr>
              <a:t>Anshin Ritsumei</a:t>
            </a:r>
          </a:p>
        </p:txBody>
      </p:sp>
      <p:pic>
        <p:nvPicPr>
          <p:cNvPr id="3" name="Imagen 2">
            <a:extLst>
              <a:ext uri="{FF2B5EF4-FFF2-40B4-BE49-F238E27FC236}">
                <a16:creationId xmlns:a16="http://schemas.microsoft.com/office/drawing/2014/main" id="{86BB9D69-2527-4BB2-BF6F-9305F9C8BA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003" y="1790047"/>
            <a:ext cx="7352381" cy="2028571"/>
          </a:xfrm>
          <a:prstGeom prst="rect">
            <a:avLst/>
          </a:prstGeom>
        </p:spPr>
      </p:pic>
    </p:spTree>
    <p:extLst>
      <p:ext uri="{BB962C8B-B14F-4D97-AF65-F5344CB8AC3E}">
        <p14:creationId xmlns:p14="http://schemas.microsoft.com/office/powerpoint/2010/main" val="3068091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Marcador de contenido 9" descr="Vista del Monte Fuji al amanecer y neblina con reflejo sobre el lago">
            <a:extLst>
              <a:ext uri="{FF2B5EF4-FFF2-40B4-BE49-F238E27FC236}">
                <a16:creationId xmlns:a16="http://schemas.microsoft.com/office/drawing/2014/main" id="{D23A4C30-F39B-4700-A82A-9CB611CF1F3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5740" b="9990"/>
          <a:stretch/>
        </p:blipFill>
        <p:spPr>
          <a:xfrm>
            <a:off x="20" y="10"/>
            <a:ext cx="12191980" cy="6857990"/>
          </a:xfrm>
          <a:prstGeom prst="rect">
            <a:avLst/>
          </a:prstGeom>
        </p:spPr>
      </p:pic>
      <p:sp>
        <p:nvSpPr>
          <p:cNvPr id="15" name="Rectangle 14">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73C34D5-C161-404F-A280-1DF081BBDBA5}"/>
              </a:ext>
            </a:extLst>
          </p:cNvPr>
          <p:cNvSpPr>
            <a:spLocks noGrp="1"/>
          </p:cNvSpPr>
          <p:nvPr>
            <p:ph type="title"/>
          </p:nvPr>
        </p:nvSpPr>
        <p:spPr>
          <a:xfrm>
            <a:off x="523875" y="5317240"/>
            <a:ext cx="11210925" cy="744836"/>
          </a:xfrm>
        </p:spPr>
        <p:txBody>
          <a:bodyPr vert="horz" lIns="91440" tIns="45720" rIns="91440" bIns="45720" numCol="2" rtlCol="0" anchor="ctr">
            <a:normAutofit fontScale="90000"/>
          </a:bodyPr>
          <a:lstStyle/>
          <a:p>
            <a:pPr algn="ctr"/>
            <a:r>
              <a:rPr lang="en-US" b="1" dirty="0">
                <a:solidFill>
                  <a:schemeClr val="tx1">
                    <a:lumMod val="85000"/>
                    <a:lumOff val="15000"/>
                  </a:schemeClr>
                </a:solidFill>
              </a:rPr>
              <a:t>Fin ultimo del Reiki</a:t>
            </a:r>
            <a:br>
              <a:rPr lang="en-US" sz="2300" dirty="0">
                <a:solidFill>
                  <a:schemeClr val="tx1">
                    <a:lumMod val="85000"/>
                    <a:lumOff val="15000"/>
                  </a:schemeClr>
                </a:solidFill>
              </a:rPr>
            </a:br>
            <a:br>
              <a:rPr lang="en-US" sz="2300" dirty="0">
                <a:solidFill>
                  <a:schemeClr val="tx1">
                    <a:lumMod val="85000"/>
                    <a:lumOff val="15000"/>
                  </a:schemeClr>
                </a:solidFill>
              </a:rPr>
            </a:br>
            <a:r>
              <a:rPr lang="en-US" b="1" dirty="0">
                <a:solidFill>
                  <a:schemeClr val="tx1">
                    <a:lumMod val="85000"/>
                    <a:lumOff val="15000"/>
                  </a:schemeClr>
                </a:solidFill>
              </a:rPr>
              <a:t>Ultimate goal of Reiki</a:t>
            </a:r>
            <a:br>
              <a:rPr lang="en-US" sz="2300" dirty="0">
                <a:solidFill>
                  <a:schemeClr val="tx1">
                    <a:lumMod val="85000"/>
                    <a:lumOff val="15000"/>
                  </a:schemeClr>
                </a:solidFill>
              </a:rPr>
            </a:br>
            <a:endParaRPr lang="en-US" sz="2300" dirty="0">
              <a:solidFill>
                <a:schemeClr val="tx1">
                  <a:lumMod val="85000"/>
                  <a:lumOff val="15000"/>
                </a:schemeClr>
              </a:solidFill>
            </a:endParaRPr>
          </a:p>
        </p:txBody>
      </p:sp>
      <p:cxnSp>
        <p:nvCxnSpPr>
          <p:cNvPr id="17" name="Straight Connector 16">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3" name="Flecha: a la derecha 2">
            <a:extLst>
              <a:ext uri="{FF2B5EF4-FFF2-40B4-BE49-F238E27FC236}">
                <a16:creationId xmlns:a16="http://schemas.microsoft.com/office/drawing/2014/main" id="{7BF10C96-E4F2-4D7C-BDD5-E7C73B464282}"/>
              </a:ext>
            </a:extLst>
          </p:cNvPr>
          <p:cNvSpPr/>
          <p:nvPr/>
        </p:nvSpPr>
        <p:spPr>
          <a:xfrm rot="9816399">
            <a:off x="6324693" y="479841"/>
            <a:ext cx="886691" cy="492956"/>
          </a:xfrm>
          <a:prstGeom prst="rightArrow">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b="1">
              <a:ln w="22225">
                <a:solidFill>
                  <a:schemeClr val="accent2"/>
                </a:solidFill>
                <a:prstDash val="solid"/>
              </a:ln>
              <a:solidFill>
                <a:schemeClr val="accent2">
                  <a:lumMod val="40000"/>
                  <a:lumOff val="60000"/>
                </a:schemeClr>
              </a:solidFill>
            </a:endParaRPr>
          </a:p>
        </p:txBody>
      </p:sp>
      <p:sp>
        <p:nvSpPr>
          <p:cNvPr id="4" name="CuadroTexto 3">
            <a:extLst>
              <a:ext uri="{FF2B5EF4-FFF2-40B4-BE49-F238E27FC236}">
                <a16:creationId xmlns:a16="http://schemas.microsoft.com/office/drawing/2014/main" id="{EE08ACBE-9ACF-4805-90F3-A963E22A7112}"/>
              </a:ext>
            </a:extLst>
          </p:cNvPr>
          <p:cNvSpPr txBox="1"/>
          <p:nvPr/>
        </p:nvSpPr>
        <p:spPr>
          <a:xfrm>
            <a:off x="7304488" y="235207"/>
            <a:ext cx="3197257" cy="646331"/>
          </a:xfrm>
          <a:prstGeom prst="rect">
            <a:avLst/>
          </a:prstGeom>
          <a:noFill/>
        </p:spPr>
        <p:txBody>
          <a:bodyPr wrap="square" rtlCol="0">
            <a:spAutoFit/>
          </a:bodyPr>
          <a:lstStyle/>
          <a:p>
            <a:r>
              <a:rPr lang="es-ES" sz="3600" i="1" dirty="0"/>
              <a:t>Anshin Ritsumei</a:t>
            </a:r>
          </a:p>
        </p:txBody>
      </p:sp>
      <p:sp>
        <p:nvSpPr>
          <p:cNvPr id="5" name="Marcador de pie de página 4">
            <a:extLst>
              <a:ext uri="{FF2B5EF4-FFF2-40B4-BE49-F238E27FC236}">
                <a16:creationId xmlns:a16="http://schemas.microsoft.com/office/drawing/2014/main" id="{F5B6A826-F3D2-4592-84BE-9C84DC6C6C36}"/>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931C3EEE-E010-43E4-A58E-7E62F2278F16}"/>
              </a:ext>
            </a:extLst>
          </p:cNvPr>
          <p:cNvSpPr>
            <a:spLocks noGrp="1"/>
          </p:cNvSpPr>
          <p:nvPr>
            <p:ph type="sldNum" sz="quarter" idx="12"/>
          </p:nvPr>
        </p:nvSpPr>
        <p:spPr/>
        <p:txBody>
          <a:bodyPr/>
          <a:lstStyle/>
          <a:p>
            <a:fld id="{670047AA-334B-4FA6-8E9D-93C1B80BD0D4}" type="slidenum">
              <a:rPr lang="es-ES" smtClean="0"/>
              <a:t>2</a:t>
            </a:fld>
            <a:endParaRPr lang="es-ES"/>
          </a:p>
        </p:txBody>
      </p:sp>
    </p:spTree>
    <p:extLst>
      <p:ext uri="{BB962C8B-B14F-4D97-AF65-F5344CB8AC3E}">
        <p14:creationId xmlns:p14="http://schemas.microsoft.com/office/powerpoint/2010/main" val="3110219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24">
            <a:extLst>
              <a:ext uri="{FF2B5EF4-FFF2-40B4-BE49-F238E27FC236}">
                <a16:creationId xmlns:a16="http://schemas.microsoft.com/office/drawing/2014/main" id="{D75A5B51-0925-4835-8511-A0DD17EAA9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B3B7385-DBF0-3D2A-DF3E-BB460CF3EE7E}"/>
              </a:ext>
            </a:extLst>
          </p:cNvPr>
          <p:cNvSpPr>
            <a:spLocks noGrp="1"/>
          </p:cNvSpPr>
          <p:nvPr>
            <p:ph type="title"/>
          </p:nvPr>
        </p:nvSpPr>
        <p:spPr>
          <a:xfrm>
            <a:off x="612648" y="365125"/>
            <a:ext cx="5295015" cy="2063808"/>
          </a:xfrm>
        </p:spPr>
        <p:txBody>
          <a:bodyPr anchor="b">
            <a:normAutofit/>
          </a:bodyPr>
          <a:lstStyle/>
          <a:p>
            <a:r>
              <a:rPr lang="es-ES" sz="5000" dirty="0">
                <a:latin typeface="Amasis MT Pro Black" panose="02040A04050005020304" pitchFamily="18" charset="0"/>
              </a:rPr>
              <a:t>Satori – Anshin Ritsumei</a:t>
            </a:r>
          </a:p>
        </p:txBody>
      </p:sp>
      <p:sp>
        <p:nvSpPr>
          <p:cNvPr id="36" name="Sketch line">
            <a:extLst>
              <a:ext uri="{FF2B5EF4-FFF2-40B4-BE49-F238E27FC236}">
                <a16:creationId xmlns:a16="http://schemas.microsoft.com/office/drawing/2014/main" id="{5CDFD20D-8E4F-4E3A-AF87-93F23E0D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2650181"/>
            <a:ext cx="4343400" cy="18288"/>
          </a:xfrm>
          <a:custGeom>
            <a:avLst/>
            <a:gdLst>
              <a:gd name="connsiteX0" fmla="*/ 0 w 4343400"/>
              <a:gd name="connsiteY0" fmla="*/ 0 h 18288"/>
              <a:gd name="connsiteX1" fmla="*/ 577052 w 4343400"/>
              <a:gd name="connsiteY1" fmla="*/ 0 h 18288"/>
              <a:gd name="connsiteX2" fmla="*/ 1067235 w 4343400"/>
              <a:gd name="connsiteY2" fmla="*/ 0 h 18288"/>
              <a:gd name="connsiteX3" fmla="*/ 1600853 w 4343400"/>
              <a:gd name="connsiteY3" fmla="*/ 0 h 18288"/>
              <a:gd name="connsiteX4" fmla="*/ 2264773 w 4343400"/>
              <a:gd name="connsiteY4" fmla="*/ 0 h 18288"/>
              <a:gd name="connsiteX5" fmla="*/ 2841825 w 4343400"/>
              <a:gd name="connsiteY5" fmla="*/ 0 h 18288"/>
              <a:gd name="connsiteX6" fmla="*/ 3375442 w 4343400"/>
              <a:gd name="connsiteY6" fmla="*/ 0 h 18288"/>
              <a:gd name="connsiteX7" fmla="*/ 4343400 w 4343400"/>
              <a:gd name="connsiteY7" fmla="*/ 0 h 18288"/>
              <a:gd name="connsiteX8" fmla="*/ 4343400 w 4343400"/>
              <a:gd name="connsiteY8" fmla="*/ 18288 h 18288"/>
              <a:gd name="connsiteX9" fmla="*/ 3722914 w 4343400"/>
              <a:gd name="connsiteY9" fmla="*/ 18288 h 18288"/>
              <a:gd name="connsiteX10" fmla="*/ 3189297 w 4343400"/>
              <a:gd name="connsiteY10" fmla="*/ 18288 h 18288"/>
              <a:gd name="connsiteX11" fmla="*/ 2481943 w 4343400"/>
              <a:gd name="connsiteY11" fmla="*/ 18288 h 18288"/>
              <a:gd name="connsiteX12" fmla="*/ 1904891 w 4343400"/>
              <a:gd name="connsiteY12" fmla="*/ 18288 h 18288"/>
              <a:gd name="connsiteX13" fmla="*/ 1414707 w 4343400"/>
              <a:gd name="connsiteY13" fmla="*/ 18288 h 18288"/>
              <a:gd name="connsiteX14" fmla="*/ 750788 w 4343400"/>
              <a:gd name="connsiteY14" fmla="*/ 18288 h 18288"/>
              <a:gd name="connsiteX15" fmla="*/ 0 w 4343400"/>
              <a:gd name="connsiteY15" fmla="*/ 18288 h 18288"/>
              <a:gd name="connsiteX16" fmla="*/ 0 w 43434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816A81F3-E072-86EC-EF13-536236E1608E}"/>
              </a:ext>
            </a:extLst>
          </p:cNvPr>
          <p:cNvSpPr>
            <a:spLocks noGrp="1"/>
          </p:cNvSpPr>
          <p:nvPr>
            <p:ph idx="1"/>
          </p:nvPr>
        </p:nvSpPr>
        <p:spPr>
          <a:xfrm>
            <a:off x="612648" y="2908005"/>
            <a:ext cx="5295015" cy="3268957"/>
          </a:xfrm>
        </p:spPr>
        <p:txBody>
          <a:bodyPr>
            <a:normAutofit fontScale="85000" lnSpcReduction="10000"/>
          </a:bodyPr>
          <a:lstStyle/>
          <a:p>
            <a:pPr marL="0" indent="0">
              <a:buNone/>
            </a:pPr>
            <a:endParaRPr lang="es-ES" sz="1700" dirty="0"/>
          </a:p>
          <a:p>
            <a:pPr marL="0" indent="0">
              <a:buNone/>
            </a:pPr>
            <a:r>
              <a:rPr lang="es-ES" sz="3600" dirty="0">
                <a:latin typeface="Amasis MT Pro Black" panose="02040A04050005020304" pitchFamily="18" charset="0"/>
              </a:rPr>
              <a:t>Visitad para leer sobre la diferencia entre el Satori y el </a:t>
            </a:r>
            <a:r>
              <a:rPr lang="es-ES" sz="3600" i="1" dirty="0">
                <a:latin typeface="Amasis MT Pro Black" panose="02040A04050005020304" pitchFamily="18" charset="0"/>
              </a:rPr>
              <a:t>Anshin Ritsumei</a:t>
            </a:r>
          </a:p>
          <a:p>
            <a:pPr marL="0" indent="0">
              <a:buNone/>
            </a:pPr>
            <a:r>
              <a:rPr lang="es-ES" sz="3600" dirty="0">
                <a:hlinkClick r:id="rId2"/>
              </a:rPr>
              <a:t>https://reiki-japones.com/2024/03/28/la-diferencia-entre-anshin-ritsumei-y-satori-actualizado/</a:t>
            </a:r>
            <a:r>
              <a:rPr lang="es-ES" sz="3600" dirty="0"/>
              <a:t> </a:t>
            </a:r>
          </a:p>
        </p:txBody>
      </p:sp>
      <p:pic>
        <p:nvPicPr>
          <p:cNvPr id="11" name="Imagen 10" descr="Logotipo, Icono&#10;&#10;El contenido generado por IA puede ser incorrecto.">
            <a:extLst>
              <a:ext uri="{FF2B5EF4-FFF2-40B4-BE49-F238E27FC236}">
                <a16:creationId xmlns:a16="http://schemas.microsoft.com/office/drawing/2014/main" id="{4AE18961-9A44-7398-B879-D64B188807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6397" y="502825"/>
            <a:ext cx="2603605" cy="2603605"/>
          </a:xfrm>
          <a:prstGeom prst="rect">
            <a:avLst/>
          </a:prstGeom>
        </p:spPr>
      </p:pic>
      <p:pic>
        <p:nvPicPr>
          <p:cNvPr id="7" name="Imagen 6" descr="Forma&#10;&#10;El contenido generado por IA puede ser incorrecto.">
            <a:extLst>
              <a:ext uri="{FF2B5EF4-FFF2-40B4-BE49-F238E27FC236}">
                <a16:creationId xmlns:a16="http://schemas.microsoft.com/office/drawing/2014/main" id="{1A7DB572-8D10-2F40-6D50-1D739475D4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4328" y="1110519"/>
            <a:ext cx="2603605" cy="1388217"/>
          </a:xfrm>
          <a:prstGeom prst="rect">
            <a:avLst/>
          </a:prstGeom>
        </p:spPr>
      </p:pic>
      <p:pic>
        <p:nvPicPr>
          <p:cNvPr id="9" name="Imagen 8" descr="Imagen en blanco y negro&#10;&#10;El contenido generado por IA puede ser incorrecto.">
            <a:extLst>
              <a:ext uri="{FF2B5EF4-FFF2-40B4-BE49-F238E27FC236}">
                <a16:creationId xmlns:a16="http://schemas.microsoft.com/office/drawing/2014/main" id="{A916E1C4-AC3A-46DA-71D8-42F36B2BAD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96397" y="4129458"/>
            <a:ext cx="5431536" cy="1344305"/>
          </a:xfrm>
          <a:prstGeom prst="rect">
            <a:avLst/>
          </a:prstGeom>
        </p:spPr>
      </p:pic>
      <p:sp>
        <p:nvSpPr>
          <p:cNvPr id="4" name="Marcador de pie de página 3">
            <a:extLst>
              <a:ext uri="{FF2B5EF4-FFF2-40B4-BE49-F238E27FC236}">
                <a16:creationId xmlns:a16="http://schemas.microsoft.com/office/drawing/2014/main" id="{55186F39-B463-192C-A90C-BEA670A71623}"/>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dirty="0"/>
              <a:t>Copyright of the text: Rika Saruhashi</a:t>
            </a:r>
            <a:endParaRPr lang="es-ES" dirty="0"/>
          </a:p>
        </p:txBody>
      </p:sp>
      <p:sp>
        <p:nvSpPr>
          <p:cNvPr id="5" name="Marcador de número de diapositiva 4">
            <a:extLst>
              <a:ext uri="{FF2B5EF4-FFF2-40B4-BE49-F238E27FC236}">
                <a16:creationId xmlns:a16="http://schemas.microsoft.com/office/drawing/2014/main" id="{2180CC7D-525F-1D64-5CD5-ED32178F9A33}"/>
              </a:ext>
            </a:extLst>
          </p:cNvPr>
          <p:cNvSpPr>
            <a:spLocks noGrp="1"/>
          </p:cNvSpPr>
          <p:nvPr>
            <p:ph type="sldNum" sz="quarter" idx="12"/>
          </p:nvPr>
        </p:nvSpPr>
        <p:spPr>
          <a:xfrm>
            <a:off x="8610600" y="6356350"/>
            <a:ext cx="2743200" cy="365125"/>
          </a:xfrm>
        </p:spPr>
        <p:txBody>
          <a:bodyPr>
            <a:normAutofit/>
          </a:bodyPr>
          <a:lstStyle/>
          <a:p>
            <a:pPr>
              <a:spcAft>
                <a:spcPts val="600"/>
              </a:spcAft>
            </a:pPr>
            <a:fld id="{670047AA-334B-4FA6-8E9D-93C1B80BD0D4}" type="slidenum">
              <a:rPr lang="es-ES" smtClean="0"/>
              <a:pPr>
                <a:spcAft>
                  <a:spcPts val="600"/>
                </a:spcAft>
              </a:pPr>
              <a:t>3</a:t>
            </a:fld>
            <a:endParaRPr lang="es-ES"/>
          </a:p>
        </p:txBody>
      </p:sp>
    </p:spTree>
    <p:extLst>
      <p:ext uri="{BB962C8B-B14F-4D97-AF65-F5344CB8AC3E}">
        <p14:creationId xmlns:p14="http://schemas.microsoft.com/office/powerpoint/2010/main" val="4048236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4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n 8" descr="Un bosque con arboles&#10;&#10;Descripción generada automáticamente con confianza baja">
            <a:extLst>
              <a:ext uri="{FF2B5EF4-FFF2-40B4-BE49-F238E27FC236}">
                <a16:creationId xmlns:a16="http://schemas.microsoft.com/office/drawing/2014/main" id="{A898FE97-E460-463C-8313-F40EBCB17385}"/>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5436"/>
          <a:stretch/>
        </p:blipFill>
        <p:spPr>
          <a:xfrm>
            <a:off x="-3047" y="-15466"/>
            <a:ext cx="9669642" cy="6857990"/>
          </a:xfrm>
          <a:prstGeom prst="rect">
            <a:avLst/>
          </a:prstGeom>
        </p:spPr>
      </p:pic>
      <p:sp>
        <p:nvSpPr>
          <p:cNvPr id="54" name="Rectangle 4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1736394C-A9C2-4E19-BEED-B44C4505F529}"/>
              </a:ext>
            </a:extLst>
          </p:cNvPr>
          <p:cNvSpPr>
            <a:spLocks noGrp="1"/>
          </p:cNvSpPr>
          <p:nvPr>
            <p:ph type="title"/>
          </p:nvPr>
        </p:nvSpPr>
        <p:spPr>
          <a:xfrm>
            <a:off x="7171221" y="1296768"/>
            <a:ext cx="4944030" cy="1899912"/>
          </a:xfrm>
        </p:spPr>
        <p:txBody>
          <a:bodyPr>
            <a:normAutofit/>
          </a:bodyPr>
          <a:lstStyle/>
          <a:p>
            <a:r>
              <a:rPr lang="es-ES" sz="2200" b="0" i="0" dirty="0">
                <a:effectLst/>
                <a:latin typeface="Alegreya"/>
              </a:rPr>
              <a:t>Mikao Usui, el fundador del Usui Reiki Ryoho alcanzó el máximo estado de </a:t>
            </a:r>
            <a:r>
              <a:rPr lang="es-ES" sz="2200" b="0" i="1" dirty="0">
                <a:effectLst/>
                <a:latin typeface="Alegreya"/>
              </a:rPr>
              <a:t>Anshin Ritsumei </a:t>
            </a:r>
            <a:r>
              <a:rPr lang="es-ES" sz="2200" b="0" i="0" dirty="0">
                <a:effectLst/>
                <a:latin typeface="Alegreya"/>
              </a:rPr>
              <a:t>en el Monte Kurama tras 21 días del ayuno y las prácticas severas. </a:t>
            </a:r>
            <a:endParaRPr lang="es-ES" sz="2200" dirty="0"/>
          </a:p>
        </p:txBody>
      </p:sp>
      <p:sp>
        <p:nvSpPr>
          <p:cNvPr id="10" name="Content Placeholder 9">
            <a:extLst>
              <a:ext uri="{FF2B5EF4-FFF2-40B4-BE49-F238E27FC236}">
                <a16:creationId xmlns:a16="http://schemas.microsoft.com/office/drawing/2014/main" id="{8332F1AF-216B-4472-924D-5357E25DD450}"/>
              </a:ext>
            </a:extLst>
          </p:cNvPr>
          <p:cNvSpPr>
            <a:spLocks noGrp="1"/>
          </p:cNvSpPr>
          <p:nvPr>
            <p:ph idx="1"/>
          </p:nvPr>
        </p:nvSpPr>
        <p:spPr>
          <a:xfrm>
            <a:off x="7171221" y="4611276"/>
            <a:ext cx="4970437" cy="1488875"/>
          </a:xfrm>
          <a:solidFill>
            <a:schemeClr val="accent2">
              <a:lumMod val="20000"/>
              <a:lumOff val="80000"/>
            </a:schemeClr>
          </a:solidFill>
        </p:spPr>
        <p:txBody>
          <a:bodyPr>
            <a:normAutofit/>
          </a:bodyPr>
          <a:lstStyle/>
          <a:p>
            <a:pPr marL="0" indent="0">
              <a:buNone/>
            </a:pPr>
            <a:r>
              <a:rPr lang="en-US" sz="2000" b="0" i="0" dirty="0">
                <a:effectLst/>
                <a:latin typeface="Alegreya"/>
              </a:rPr>
              <a:t>Mikao Usui, the founder of Usui Reiki Ryoho reached the highest state of </a:t>
            </a:r>
            <a:r>
              <a:rPr lang="es-ES" sz="2000" b="0" i="1" dirty="0">
                <a:effectLst/>
                <a:latin typeface="Alegreya"/>
              </a:rPr>
              <a:t>Anshin Ritsumei </a:t>
            </a:r>
            <a:r>
              <a:rPr lang="en-US" sz="2000" b="0" i="0" dirty="0">
                <a:effectLst/>
                <a:latin typeface="Alegreya"/>
              </a:rPr>
              <a:t>on Mount Kurama after 21 days of fasting and severe practices. </a:t>
            </a:r>
            <a:endParaRPr lang="en-US" sz="2000" dirty="0"/>
          </a:p>
        </p:txBody>
      </p:sp>
      <p:sp>
        <p:nvSpPr>
          <p:cNvPr id="11" name="CuadroTexto 10">
            <a:extLst>
              <a:ext uri="{FF2B5EF4-FFF2-40B4-BE49-F238E27FC236}">
                <a16:creationId xmlns:a16="http://schemas.microsoft.com/office/drawing/2014/main" id="{974117B1-A37E-49BE-B42C-83EB11490664}"/>
              </a:ext>
            </a:extLst>
          </p:cNvPr>
          <p:cNvSpPr txBox="1"/>
          <p:nvPr/>
        </p:nvSpPr>
        <p:spPr>
          <a:xfrm>
            <a:off x="4882203" y="6521420"/>
            <a:ext cx="2743200" cy="200055"/>
          </a:xfrm>
          <a:prstGeom prst="rect">
            <a:avLst/>
          </a:prstGeom>
          <a:solidFill>
            <a:srgbClr val="000000"/>
          </a:solidFill>
        </p:spPr>
        <p:txBody>
          <a:bodyPr wrap="square" rtlCol="0">
            <a:spAutoFit/>
          </a:bodyPr>
          <a:lstStyle/>
          <a:p>
            <a:pPr algn="r">
              <a:spcAft>
                <a:spcPts val="600"/>
              </a:spcAft>
            </a:pPr>
            <a:r>
              <a:rPr lang="es-ES" sz="700" dirty="0">
                <a:solidFill>
                  <a:srgbClr val="FFFFFF"/>
                </a:solidFill>
                <a:hlinkClick r:id="rId3" tooltip="https://www.respirareiki.es/viaje-japon">
                  <a:extLst>
                    <a:ext uri="{A12FA001-AC4F-418D-AE19-62706E023703}">
                      <ahyp:hlinkClr xmlns:ahyp="http://schemas.microsoft.com/office/drawing/2018/hyperlinkcolor" val="tx"/>
                    </a:ext>
                  </a:extLst>
                </a:hlinkClick>
              </a:rPr>
              <a:t>Esta foto</a:t>
            </a:r>
            <a:r>
              <a:rPr lang="es-ES" sz="700" dirty="0">
                <a:solidFill>
                  <a:srgbClr val="FFFFFF"/>
                </a:solidFill>
              </a:rPr>
              <a:t> de Autor desconocido está bajo licencia </a:t>
            </a:r>
            <a:r>
              <a:rPr lang="es-ES" sz="700" dirty="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es-ES" sz="700" dirty="0">
              <a:solidFill>
                <a:srgbClr val="FFFFFF"/>
              </a:solidFill>
            </a:endParaRPr>
          </a:p>
        </p:txBody>
      </p:sp>
      <p:sp>
        <p:nvSpPr>
          <p:cNvPr id="12" name="Marcador de pie de página 11">
            <a:extLst>
              <a:ext uri="{FF2B5EF4-FFF2-40B4-BE49-F238E27FC236}">
                <a16:creationId xmlns:a16="http://schemas.microsoft.com/office/drawing/2014/main" id="{17139D27-6E10-4EE5-9C63-C846EEF1E133}"/>
              </a:ext>
            </a:extLst>
          </p:cNvPr>
          <p:cNvSpPr>
            <a:spLocks noGrp="1"/>
          </p:cNvSpPr>
          <p:nvPr>
            <p:ph type="ftr" sz="quarter" idx="11"/>
          </p:nvPr>
        </p:nvSpPr>
        <p:spPr/>
        <p:txBody>
          <a:bodyPr/>
          <a:lstStyle/>
          <a:p>
            <a:r>
              <a:rPr lang="en-US"/>
              <a:t>Copyright of the text: Rika Saruhashi</a:t>
            </a:r>
            <a:endParaRPr lang="es-ES"/>
          </a:p>
        </p:txBody>
      </p:sp>
      <p:sp>
        <p:nvSpPr>
          <p:cNvPr id="14" name="Marcador de número de diapositiva 13">
            <a:extLst>
              <a:ext uri="{FF2B5EF4-FFF2-40B4-BE49-F238E27FC236}">
                <a16:creationId xmlns:a16="http://schemas.microsoft.com/office/drawing/2014/main" id="{4F3014A3-5EA6-4F37-AC14-FB5BB7B01637}"/>
              </a:ext>
            </a:extLst>
          </p:cNvPr>
          <p:cNvSpPr>
            <a:spLocks noGrp="1"/>
          </p:cNvSpPr>
          <p:nvPr>
            <p:ph type="sldNum" sz="quarter" idx="12"/>
          </p:nvPr>
        </p:nvSpPr>
        <p:spPr/>
        <p:txBody>
          <a:bodyPr/>
          <a:lstStyle/>
          <a:p>
            <a:fld id="{670047AA-334B-4FA6-8E9D-93C1B80BD0D4}" type="slidenum">
              <a:rPr lang="es-ES" smtClean="0"/>
              <a:t>4</a:t>
            </a:fld>
            <a:endParaRPr lang="es-ES"/>
          </a:p>
        </p:txBody>
      </p:sp>
    </p:spTree>
    <p:extLst>
      <p:ext uri="{BB962C8B-B14F-4D97-AF65-F5344CB8AC3E}">
        <p14:creationId xmlns:p14="http://schemas.microsoft.com/office/powerpoint/2010/main" val="2337963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7C7E34-F03C-4D4C-B7A3-9571103A75CD}"/>
              </a:ext>
            </a:extLst>
          </p:cNvPr>
          <p:cNvSpPr>
            <a:spLocks noGrp="1"/>
          </p:cNvSpPr>
          <p:nvPr>
            <p:ph type="title"/>
          </p:nvPr>
        </p:nvSpPr>
        <p:spPr>
          <a:xfrm>
            <a:off x="6417732" y="160579"/>
            <a:ext cx="5291663" cy="1628775"/>
          </a:xfrm>
        </p:spPr>
        <p:txBody>
          <a:bodyPr anchor="b">
            <a:normAutofit/>
          </a:bodyPr>
          <a:lstStyle/>
          <a:p>
            <a:r>
              <a:rPr lang="es-ES" sz="3200" dirty="0">
                <a:latin typeface="+mn-lt"/>
              </a:rPr>
              <a:t>Máximo estado de </a:t>
            </a:r>
            <a:r>
              <a:rPr lang="es-ES" sz="3200" i="1" dirty="0">
                <a:latin typeface="+mn-lt"/>
              </a:rPr>
              <a:t>Anshin Ritsumei </a:t>
            </a:r>
            <a:r>
              <a:rPr lang="es-ES" sz="3200" dirty="0">
                <a:latin typeface="+mn-lt"/>
              </a:rPr>
              <a:t>= resonancia total con el universo</a:t>
            </a:r>
          </a:p>
        </p:txBody>
      </p:sp>
      <p:pic>
        <p:nvPicPr>
          <p:cNvPr id="6" name="Picture 5">
            <a:extLst>
              <a:ext uri="{FF2B5EF4-FFF2-40B4-BE49-F238E27FC236}">
                <a16:creationId xmlns:a16="http://schemas.microsoft.com/office/drawing/2014/main" id="{6142E0F0-048C-471B-9B8B-73DDC6815529}"/>
              </a:ext>
            </a:extLst>
          </p:cNvPr>
          <p:cNvPicPr>
            <a:picLocks noChangeAspect="1"/>
          </p:cNvPicPr>
          <p:nvPr/>
        </p:nvPicPr>
        <p:blipFill rotWithShape="1">
          <a:blip r:embed="rId2"/>
          <a:srcRect l="13868" r="23229" b="2"/>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graphicFrame>
        <p:nvGraphicFramePr>
          <p:cNvPr id="7" name="Marcador de contenido 2">
            <a:extLst>
              <a:ext uri="{FF2B5EF4-FFF2-40B4-BE49-F238E27FC236}">
                <a16:creationId xmlns:a16="http://schemas.microsoft.com/office/drawing/2014/main" id="{72D1ADAB-FFF8-4810-8929-EBFAF3944E61}"/>
              </a:ext>
            </a:extLst>
          </p:cNvPr>
          <p:cNvGraphicFramePr>
            <a:graphicFrameLocks noGrp="1"/>
          </p:cNvGraphicFramePr>
          <p:nvPr>
            <p:ph idx="1"/>
            <p:extLst>
              <p:ext uri="{D42A27DB-BD31-4B8C-83A1-F6EECF244321}">
                <p14:modId xmlns:p14="http://schemas.microsoft.com/office/powerpoint/2010/main" val="1677351997"/>
              </p:ext>
            </p:extLst>
          </p:nvPr>
        </p:nvGraphicFramePr>
        <p:xfrm>
          <a:off x="6417732" y="3429000"/>
          <a:ext cx="5291663" cy="34460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3BB503D4-8CDC-423A-AAB1-1D5CC46EE2A3}"/>
              </a:ext>
            </a:extLst>
          </p:cNvPr>
          <p:cNvSpPr txBox="1"/>
          <p:nvPr/>
        </p:nvSpPr>
        <p:spPr>
          <a:xfrm>
            <a:off x="6417732" y="1802280"/>
            <a:ext cx="5291663" cy="1569660"/>
          </a:xfrm>
          <a:prstGeom prst="rect">
            <a:avLst/>
          </a:prstGeom>
          <a:solidFill>
            <a:schemeClr val="accent2">
              <a:lumMod val="20000"/>
              <a:lumOff val="80000"/>
            </a:schemeClr>
          </a:solidFill>
        </p:spPr>
        <p:txBody>
          <a:bodyPr wrap="square" rtlCol="0">
            <a:spAutoFit/>
          </a:bodyPr>
          <a:lstStyle/>
          <a:p>
            <a:r>
              <a:rPr lang="en-US" sz="3200" dirty="0"/>
              <a:t>Maximum state of </a:t>
            </a:r>
            <a:r>
              <a:rPr lang="en-US" sz="3200" i="1" dirty="0"/>
              <a:t>Anshin Ritsumei</a:t>
            </a:r>
            <a:r>
              <a:rPr lang="en-US" sz="3200" dirty="0"/>
              <a:t> = total resonance with the universe.</a:t>
            </a:r>
            <a:endParaRPr lang="es-ES" sz="3200" dirty="0"/>
          </a:p>
        </p:txBody>
      </p:sp>
      <p:sp>
        <p:nvSpPr>
          <p:cNvPr id="32" name="Marcador de número de diapositiva 31">
            <a:extLst>
              <a:ext uri="{FF2B5EF4-FFF2-40B4-BE49-F238E27FC236}">
                <a16:creationId xmlns:a16="http://schemas.microsoft.com/office/drawing/2014/main" id="{F2F7CFCD-2462-4C61-95D1-B0B31B40B3F9}"/>
              </a:ext>
            </a:extLst>
          </p:cNvPr>
          <p:cNvSpPr>
            <a:spLocks noGrp="1"/>
          </p:cNvSpPr>
          <p:nvPr>
            <p:ph type="sldNum" sz="quarter" idx="12"/>
          </p:nvPr>
        </p:nvSpPr>
        <p:spPr/>
        <p:txBody>
          <a:bodyPr/>
          <a:lstStyle/>
          <a:p>
            <a:fld id="{670047AA-334B-4FA6-8E9D-93C1B80BD0D4}" type="slidenum">
              <a:rPr lang="es-ES" smtClean="0"/>
              <a:t>5</a:t>
            </a:fld>
            <a:endParaRPr lang="es-ES"/>
          </a:p>
        </p:txBody>
      </p:sp>
    </p:spTree>
    <p:extLst>
      <p:ext uri="{BB962C8B-B14F-4D97-AF65-F5344CB8AC3E}">
        <p14:creationId xmlns:p14="http://schemas.microsoft.com/office/powerpoint/2010/main" val="3774602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DEB2E8C4-C3E7-4048-A43D-9859510CFA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10905744" y="0"/>
            <a:ext cx="1286256" cy="6858000"/>
          </a:xfrm>
          <a:prstGeom prst="rect">
            <a:avLst/>
          </a:prstGeom>
        </p:spPr>
      </p:pic>
      <mc:AlternateContent xmlns:mc="http://schemas.openxmlformats.org/markup-compatibility/2006" xmlns:p14="http://schemas.microsoft.com/office/powerpoint/2010/main">
        <mc:Choice Requires="p14">
          <p:contentPart p14:bwMode="auto" r:id="rId3">
            <p14:nvContentPartPr>
              <p14:cNvPr id="28" name="Ink 27">
                <a:extLst>
                  <a:ext uri="{FF2B5EF4-FFF2-40B4-BE49-F238E27FC236}">
                    <a16:creationId xmlns:a16="http://schemas.microsoft.com/office/drawing/2014/main" id="{24D29CCB-7956-4E3E-8880-304085F04BF4}"/>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12490710" y="6342652"/>
              <a:ext cx="360" cy="360"/>
            </p14:xfrm>
          </p:contentPart>
        </mc:Choice>
        <mc:Fallback xmlns="">
          <p:pic>
            <p:nvPicPr>
              <p:cNvPr id="28" name="Ink 27">
                <a:extLst>
                  <a:ext uri="{FF2B5EF4-FFF2-40B4-BE49-F238E27FC236}">
                    <a16:creationId xmlns:a16="http://schemas.microsoft.com/office/drawing/2014/main" id="{24D29CCB-7956-4E3E-8880-304085F04BF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4"/>
              <a:stretch>
                <a:fillRect/>
              </a:stretch>
            </p:blipFill>
            <p:spPr>
              <a:xfrm>
                <a:off x="12481710" y="6333652"/>
                <a:ext cx="18000" cy="18000"/>
              </a:xfrm>
              <a:prstGeom prst="rect">
                <a:avLst/>
              </a:prstGeom>
            </p:spPr>
          </p:pic>
        </mc:Fallback>
      </mc:AlternateContent>
      <p:sp useBgFill="1">
        <p:nvSpPr>
          <p:cNvPr id="30" name="Rectangle 29">
            <a:extLst>
              <a:ext uri="{FF2B5EF4-FFF2-40B4-BE49-F238E27FC236}">
                <a16:creationId xmlns:a16="http://schemas.microsoft.com/office/drawing/2014/main" id="{E914257E-1E2A-4AC7-89EC-1FB65C9C0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03E1C8F1-97F5-489C-8308-958F096572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1269336" cy="2008639"/>
          </a:xfrm>
          <a:custGeom>
            <a:avLst/>
            <a:gdLst>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174645 w 11269336"/>
              <a:gd name="connsiteY140" fmla="*/ 2088358 h 2323145"/>
              <a:gd name="connsiteX141" fmla="*/ 5092476 w 11269336"/>
              <a:gd name="connsiteY141" fmla="*/ 2100737 h 2323145"/>
              <a:gd name="connsiteX142" fmla="*/ 5060738 w 11269336"/>
              <a:gd name="connsiteY142" fmla="*/ 2083274 h 2323145"/>
              <a:gd name="connsiteX143" fmla="*/ 4860988 w 11269336"/>
              <a:gd name="connsiteY143" fmla="*/ 2135698 h 2323145"/>
              <a:gd name="connsiteX144" fmla="*/ 4807902 w 11269336"/>
              <a:gd name="connsiteY144" fmla="*/ 2138894 h 2323145"/>
              <a:gd name="connsiteX145" fmla="*/ 4765388 w 11269336"/>
              <a:gd name="connsiteY145" fmla="*/ 2162525 h 2323145"/>
              <a:gd name="connsiteX146" fmla="*/ 4745033 w 11269336"/>
              <a:gd name="connsiteY146" fmla="*/ 2158859 h 2323145"/>
              <a:gd name="connsiteX147" fmla="*/ 4741475 w 11269336"/>
              <a:gd name="connsiteY147" fmla="*/ 2157998 h 2323145"/>
              <a:gd name="connsiteX148" fmla="*/ 4728247 w 11269336"/>
              <a:gd name="connsiteY148" fmla="*/ 2159526 h 2323145"/>
              <a:gd name="connsiteX149" fmla="*/ 4723263 w 11269336"/>
              <a:gd name="connsiteY149" fmla="*/ 2153742 h 2323145"/>
              <a:gd name="connsiteX150" fmla="*/ 4702453 w 11269336"/>
              <a:gd name="connsiteY150" fmla="*/ 2151586 h 2323145"/>
              <a:gd name="connsiteX151" fmla="*/ 4678455 w 11269336"/>
              <a:gd name="connsiteY151" fmla="*/ 2156131 h 2323145"/>
              <a:gd name="connsiteX152" fmla="*/ 4593061 w 11269336"/>
              <a:gd name="connsiteY152" fmla="*/ 2171597 h 2323145"/>
              <a:gd name="connsiteX153" fmla="*/ 4579902 w 11269336"/>
              <a:gd name="connsiteY153" fmla="*/ 2177927 h 2323145"/>
              <a:gd name="connsiteX154" fmla="*/ 4533444 w 11269336"/>
              <a:gd name="connsiteY154" fmla="*/ 2181200 h 2323145"/>
              <a:gd name="connsiteX155" fmla="*/ 4492832 w 11269336"/>
              <a:gd name="connsiteY155" fmla="*/ 2188033 h 2323145"/>
              <a:gd name="connsiteX156" fmla="*/ 4467257 w 11269336"/>
              <a:gd name="connsiteY156" fmla="*/ 2196121 h 2323145"/>
              <a:gd name="connsiteX157" fmla="*/ 4459937 w 11269336"/>
              <a:gd name="connsiteY157" fmla="*/ 2195182 h 2323145"/>
              <a:gd name="connsiteX158" fmla="*/ 4433312 w 11269336"/>
              <a:gd name="connsiteY158" fmla="*/ 2199004 h 2323145"/>
              <a:gd name="connsiteX159" fmla="*/ 4420601 w 11269336"/>
              <a:gd name="connsiteY159" fmla="*/ 2205158 h 2323145"/>
              <a:gd name="connsiteX160" fmla="*/ 4405765 w 11269336"/>
              <a:gd name="connsiteY160" fmla="*/ 2199902 h 2323145"/>
              <a:gd name="connsiteX161" fmla="*/ 4401354 w 11269336"/>
              <a:gd name="connsiteY161" fmla="*/ 2194745 h 2323145"/>
              <a:gd name="connsiteX162" fmla="*/ 4383151 w 11269336"/>
              <a:gd name="connsiteY162" fmla="*/ 2201140 h 2323145"/>
              <a:gd name="connsiteX163" fmla="*/ 4366646 w 11269336"/>
              <a:gd name="connsiteY163" fmla="*/ 2198564 h 2323145"/>
              <a:gd name="connsiteX164" fmla="*/ 4354009 w 11269336"/>
              <a:gd name="connsiteY164" fmla="*/ 2204984 h 2323145"/>
              <a:gd name="connsiteX165" fmla="*/ 4348284 w 11269336"/>
              <a:gd name="connsiteY165" fmla="*/ 2205270 h 2323145"/>
              <a:gd name="connsiteX166" fmla="*/ 4333906 w 11269336"/>
              <a:gd name="connsiteY166" fmla="*/ 2205251 h 2323145"/>
              <a:gd name="connsiteX167" fmla="*/ 4308819 w 11269336"/>
              <a:gd name="connsiteY167" fmla="*/ 2203822 h 2323145"/>
              <a:gd name="connsiteX168" fmla="*/ 4301210 w 11269336"/>
              <a:gd name="connsiteY168" fmla="*/ 2204456 h 2323145"/>
              <a:gd name="connsiteX169" fmla="*/ 4283095 w 11269336"/>
              <a:gd name="connsiteY169" fmla="*/ 2198177 h 2323145"/>
              <a:gd name="connsiteX170" fmla="*/ 4250119 w 11269336"/>
              <a:gd name="connsiteY170" fmla="*/ 2196342 h 2323145"/>
              <a:gd name="connsiteX171" fmla="*/ 4189203 w 11269336"/>
              <a:gd name="connsiteY171" fmla="*/ 2178994 h 2323145"/>
              <a:gd name="connsiteX172" fmla="*/ 4154035 w 11269336"/>
              <a:gd name="connsiteY172" fmla="*/ 2171950 h 2323145"/>
              <a:gd name="connsiteX173" fmla="*/ 4129569 w 11269336"/>
              <a:gd name="connsiteY173" fmla="*/ 2163850 h 2323145"/>
              <a:gd name="connsiteX174" fmla="*/ 4061250 w 11269336"/>
              <a:gd name="connsiteY174" fmla="*/ 2159236 h 2323145"/>
              <a:gd name="connsiteX175" fmla="*/ 3945480 w 11269336"/>
              <a:gd name="connsiteY175" fmla="*/ 2158279 h 2323145"/>
              <a:gd name="connsiteX176" fmla="*/ 3921468 w 11269336"/>
              <a:gd name="connsiteY176" fmla="*/ 2156588 h 2323145"/>
              <a:gd name="connsiteX177" fmla="*/ 3903348 w 11269336"/>
              <a:gd name="connsiteY177" fmla="*/ 2149220 h 2323145"/>
              <a:gd name="connsiteX178" fmla="*/ 3901342 w 11269336"/>
              <a:gd name="connsiteY178" fmla="*/ 2142355 h 2323145"/>
              <a:gd name="connsiteX179" fmla="*/ 3888539 w 11269336"/>
              <a:gd name="connsiteY179" fmla="*/ 2140476 h 2323145"/>
              <a:gd name="connsiteX180" fmla="*/ 3885662 w 11269336"/>
              <a:gd name="connsiteY180" fmla="*/ 2138740 h 2323145"/>
              <a:gd name="connsiteX181" fmla="*/ 3868627 w 11269336"/>
              <a:gd name="connsiteY181" fmla="*/ 2130023 h 2323145"/>
              <a:gd name="connsiteX182" fmla="*/ 3819177 w 11269336"/>
              <a:gd name="connsiteY182" fmla="*/ 2142111 h 2323145"/>
              <a:gd name="connsiteX183" fmla="*/ 3769100 w 11269336"/>
              <a:gd name="connsiteY183" fmla="*/ 2131731 h 2323145"/>
              <a:gd name="connsiteX184" fmla="*/ 3562752 w 11269336"/>
              <a:gd name="connsiteY184" fmla="*/ 2131785 h 2323145"/>
              <a:gd name="connsiteX185" fmla="*/ 3541402 w 11269336"/>
              <a:gd name="connsiteY185" fmla="*/ 2106821 h 2323145"/>
              <a:gd name="connsiteX186" fmla="*/ 3460591 w 11269336"/>
              <a:gd name="connsiteY186" fmla="*/ 2097951 h 2323145"/>
              <a:gd name="connsiteX187" fmla="*/ 3320348 w 11269336"/>
              <a:gd name="connsiteY187" fmla="*/ 2130191 h 2323145"/>
              <a:gd name="connsiteX188" fmla="*/ 3170922 w 11269336"/>
              <a:gd name="connsiteY188" fmla="*/ 2115957 h 2323145"/>
              <a:gd name="connsiteX189" fmla="*/ 3156256 w 11269336"/>
              <a:gd name="connsiteY189" fmla="*/ 2124773 h 2323145"/>
              <a:gd name="connsiteX190" fmla="*/ 3140298 w 11269336"/>
              <a:gd name="connsiteY190" fmla="*/ 2129182 h 2323145"/>
              <a:gd name="connsiteX191" fmla="*/ 3138514 w 11269336"/>
              <a:gd name="connsiteY191" fmla="*/ 2128069 h 2323145"/>
              <a:gd name="connsiteX192" fmla="*/ 3120467 w 11269336"/>
              <a:gd name="connsiteY192" fmla="*/ 2128281 h 2323145"/>
              <a:gd name="connsiteX193" fmla="*/ 3116175 w 11269336"/>
              <a:gd name="connsiteY193" fmla="*/ 2131633 h 2323145"/>
              <a:gd name="connsiteX194" fmla="*/ 3103685 w 11269336"/>
              <a:gd name="connsiteY194" fmla="*/ 2132814 h 2323145"/>
              <a:gd name="connsiteX195" fmla="*/ 3078794 w 11269336"/>
              <a:gd name="connsiteY195" fmla="*/ 2137935 h 2323145"/>
              <a:gd name="connsiteX196" fmla="*/ 3074407 w 11269336"/>
              <a:gd name="connsiteY196" fmla="*/ 2136274 h 2323145"/>
              <a:gd name="connsiteX197" fmla="*/ 3037285 w 11269336"/>
              <a:gd name="connsiteY197" fmla="*/ 2139919 h 2323145"/>
              <a:gd name="connsiteX198" fmla="*/ 3036901 w 11269336"/>
              <a:gd name="connsiteY198" fmla="*/ 2138726 h 2323145"/>
              <a:gd name="connsiteX199" fmla="*/ 3026996 w 11269336"/>
              <a:gd name="connsiteY199" fmla="*/ 2134322 h 2323145"/>
              <a:gd name="connsiteX200" fmla="*/ 3007772 w 11269336"/>
              <a:gd name="connsiteY200" fmla="*/ 2128742 h 2323145"/>
              <a:gd name="connsiteX201" fmla="*/ 2965030 w 11269336"/>
              <a:gd name="connsiteY201" fmla="*/ 2100494 h 2323145"/>
              <a:gd name="connsiteX202" fmla="*/ 2926342 w 11269336"/>
              <a:gd name="connsiteY202" fmla="*/ 2104155 h 2323145"/>
              <a:gd name="connsiteX203" fmla="*/ 2918608 w 11269336"/>
              <a:gd name="connsiteY203" fmla="*/ 2104215 h 2323145"/>
              <a:gd name="connsiteX204" fmla="*/ 2918475 w 11269336"/>
              <a:gd name="connsiteY204" fmla="*/ 2103937 h 2323145"/>
              <a:gd name="connsiteX205" fmla="*/ 2910360 w 11269336"/>
              <a:gd name="connsiteY205" fmla="*/ 2103444 h 2323145"/>
              <a:gd name="connsiteX206" fmla="*/ 2904507 w 11269336"/>
              <a:gd name="connsiteY206" fmla="*/ 2104326 h 2323145"/>
              <a:gd name="connsiteX207" fmla="*/ 2889503 w 11269336"/>
              <a:gd name="connsiteY207" fmla="*/ 2104443 h 2323145"/>
              <a:gd name="connsiteX208" fmla="*/ 2884480 w 11269336"/>
              <a:gd name="connsiteY208" fmla="*/ 2102626 h 2323145"/>
              <a:gd name="connsiteX209" fmla="*/ 2882689 w 11269336"/>
              <a:gd name="connsiteY209" fmla="*/ 2099228 h 2323145"/>
              <a:gd name="connsiteX210" fmla="*/ 2881291 w 11269336"/>
              <a:gd name="connsiteY210" fmla="*/ 2099618 h 2323145"/>
              <a:gd name="connsiteX211" fmla="*/ 2853979 w 11269336"/>
              <a:gd name="connsiteY211" fmla="*/ 2090388 h 2323145"/>
              <a:gd name="connsiteX212" fmla="*/ 2791790 w 11269336"/>
              <a:gd name="connsiteY212" fmla="*/ 2080332 h 2323145"/>
              <a:gd name="connsiteX213" fmla="*/ 2755844 w 11269336"/>
              <a:gd name="connsiteY213" fmla="*/ 2078874 h 2323145"/>
              <a:gd name="connsiteX214" fmla="*/ 2657742 w 11269336"/>
              <a:gd name="connsiteY214" fmla="*/ 2070179 h 2323145"/>
              <a:gd name="connsiteX215" fmla="*/ 2559549 w 11269336"/>
              <a:gd name="connsiteY215" fmla="*/ 2057873 h 2323145"/>
              <a:gd name="connsiteX216" fmla="*/ 2512054 w 11269336"/>
              <a:gd name="connsiteY216" fmla="*/ 2031671 h 2323145"/>
              <a:gd name="connsiteX217" fmla="*/ 2506437 w 11269336"/>
              <a:gd name="connsiteY217" fmla="*/ 2030918 h 2323145"/>
              <a:gd name="connsiteX218" fmla="*/ 2491752 w 11269336"/>
              <a:gd name="connsiteY218" fmla="*/ 2033906 h 2323145"/>
              <a:gd name="connsiteX219" fmla="*/ 2486338 w 11269336"/>
              <a:gd name="connsiteY219" fmla="*/ 2035862 h 2323145"/>
              <a:gd name="connsiteX220" fmla="*/ 2478186 w 11269336"/>
              <a:gd name="connsiteY220" fmla="*/ 2036953 h 2323145"/>
              <a:gd name="connsiteX221" fmla="*/ 2477950 w 11269336"/>
              <a:gd name="connsiteY221" fmla="*/ 2036715 h 2323145"/>
              <a:gd name="connsiteX222" fmla="*/ 2470381 w 11269336"/>
              <a:gd name="connsiteY222" fmla="*/ 2038256 h 2323145"/>
              <a:gd name="connsiteX223" fmla="*/ 2433781 w 11269336"/>
              <a:gd name="connsiteY223" fmla="*/ 2049140 h 2323145"/>
              <a:gd name="connsiteX224" fmla="*/ 2381172 w 11269336"/>
              <a:gd name="connsiteY224" fmla="*/ 2030645 h 2323145"/>
              <a:gd name="connsiteX225" fmla="*/ 2360198 w 11269336"/>
              <a:gd name="connsiteY225" fmla="*/ 2029059 h 2323145"/>
              <a:gd name="connsiteX226" fmla="*/ 2348815 w 11269336"/>
              <a:gd name="connsiteY226" fmla="*/ 2026798 h 2323145"/>
              <a:gd name="connsiteX227" fmla="*/ 2347988 w 11269336"/>
              <a:gd name="connsiteY227" fmla="*/ 2025745 h 2323145"/>
              <a:gd name="connsiteX228" fmla="*/ 2312920 w 11269336"/>
              <a:gd name="connsiteY228" fmla="*/ 2036311 h 2323145"/>
              <a:gd name="connsiteX229" fmla="*/ 2307986 w 11269336"/>
              <a:gd name="connsiteY229" fmla="*/ 2035583 h 2323145"/>
              <a:gd name="connsiteX230" fmla="*/ 2285481 w 11269336"/>
              <a:gd name="connsiteY230" fmla="*/ 2045197 h 2323145"/>
              <a:gd name="connsiteX231" fmla="*/ 2273666 w 11269336"/>
              <a:gd name="connsiteY231" fmla="*/ 2048710 h 2323145"/>
              <a:gd name="connsiteX232" fmla="*/ 2270719 w 11269336"/>
              <a:gd name="connsiteY232" fmla="*/ 2052702 h 2323145"/>
              <a:gd name="connsiteX233" fmla="*/ 2253080 w 11269336"/>
              <a:gd name="connsiteY233" fmla="*/ 2056363 h 2323145"/>
              <a:gd name="connsiteX234" fmla="*/ 2250906 w 11269336"/>
              <a:gd name="connsiteY234" fmla="*/ 2055654 h 2323145"/>
              <a:gd name="connsiteX235" fmla="*/ 2236905 w 11269336"/>
              <a:gd name="connsiteY235" fmla="*/ 2062882 h 2323145"/>
              <a:gd name="connsiteX236" fmla="*/ 2225830 w 11269336"/>
              <a:gd name="connsiteY236" fmla="*/ 2074027 h 2323145"/>
              <a:gd name="connsiteX237" fmla="*/ 2073776 w 11269336"/>
              <a:gd name="connsiteY237" fmla="*/ 2089244 h 2323145"/>
              <a:gd name="connsiteX238" fmla="*/ 1948256 w 11269336"/>
              <a:gd name="connsiteY238" fmla="*/ 2146616 h 2323145"/>
              <a:gd name="connsiteX239" fmla="*/ 1865582 w 11269336"/>
              <a:gd name="connsiteY239" fmla="*/ 2153738 h 2323145"/>
              <a:gd name="connsiteX240" fmla="*/ 1835210 w 11269336"/>
              <a:gd name="connsiteY240" fmla="*/ 2134244 h 2323145"/>
              <a:gd name="connsiteX241" fmla="*/ 1632661 w 11269336"/>
              <a:gd name="connsiteY241" fmla="*/ 2173882 h 2323145"/>
              <a:gd name="connsiteX242" fmla="*/ 1579590 w 11269336"/>
              <a:gd name="connsiteY242" fmla="*/ 2173680 h 2323145"/>
              <a:gd name="connsiteX243" fmla="*/ 1535601 w 11269336"/>
              <a:gd name="connsiteY243" fmla="*/ 2194590 h 2323145"/>
              <a:gd name="connsiteX244" fmla="*/ 1515594 w 11269336"/>
              <a:gd name="connsiteY244" fmla="*/ 2189622 h 2323145"/>
              <a:gd name="connsiteX245" fmla="*/ 1512113 w 11269336"/>
              <a:gd name="connsiteY245" fmla="*/ 2188534 h 2323145"/>
              <a:gd name="connsiteX246" fmla="*/ 1498838 w 11269336"/>
              <a:gd name="connsiteY246" fmla="*/ 2189213 h 2323145"/>
              <a:gd name="connsiteX247" fmla="*/ 1494279 w 11269336"/>
              <a:gd name="connsiteY247" fmla="*/ 2183112 h 2323145"/>
              <a:gd name="connsiteX248" fmla="*/ 1473714 w 11269336"/>
              <a:gd name="connsiteY248" fmla="*/ 2179625 h 2323145"/>
              <a:gd name="connsiteX249" fmla="*/ 1449503 w 11269336"/>
              <a:gd name="connsiteY249" fmla="*/ 2182633 h 2323145"/>
              <a:gd name="connsiteX250" fmla="*/ 1335495 w 11269336"/>
              <a:gd name="connsiteY250" fmla="*/ 2203940 h 2323145"/>
              <a:gd name="connsiteX251" fmla="*/ 1266687 w 11269336"/>
              <a:gd name="connsiteY251" fmla="*/ 2212688 h 2323145"/>
              <a:gd name="connsiteX252" fmla="*/ 1239614 w 11269336"/>
              <a:gd name="connsiteY252" fmla="*/ 2209727 h 2323145"/>
              <a:gd name="connsiteX253" fmla="*/ 1202436 w 11269336"/>
              <a:gd name="connsiteY253" fmla="*/ 2209817 h 2323145"/>
              <a:gd name="connsiteX254" fmla="*/ 1136097 w 11269336"/>
              <a:gd name="connsiteY254" fmla="*/ 2205112 h 2323145"/>
              <a:gd name="connsiteX255" fmla="*/ 1048229 w 11269336"/>
              <a:gd name="connsiteY255" fmla="*/ 2207249 h 2323145"/>
              <a:gd name="connsiteX256" fmla="*/ 988232 w 11269336"/>
              <a:gd name="connsiteY256" fmla="*/ 2235635 h 2323145"/>
              <a:gd name="connsiteX257" fmla="*/ 981959 w 11269336"/>
              <a:gd name="connsiteY257" fmla="*/ 2231607 h 2323145"/>
              <a:gd name="connsiteX258" fmla="*/ 938600 w 11269336"/>
              <a:gd name="connsiteY258" fmla="*/ 2238113 h 2323145"/>
              <a:gd name="connsiteX259" fmla="*/ 791788 w 11269336"/>
              <a:gd name="connsiteY259" fmla="*/ 2293224 h 2323145"/>
              <a:gd name="connsiteX260" fmla="*/ 706914 w 11269336"/>
              <a:gd name="connsiteY260" fmla="*/ 2305046 h 2323145"/>
              <a:gd name="connsiteX261" fmla="*/ 675971 w 11269336"/>
              <a:gd name="connsiteY261" fmla="*/ 2304030 h 2323145"/>
              <a:gd name="connsiteX262" fmla="*/ 624180 w 11269336"/>
              <a:gd name="connsiteY262" fmla="*/ 2302650 h 2323145"/>
              <a:gd name="connsiteX263" fmla="*/ 583453 w 11269336"/>
              <a:gd name="connsiteY263" fmla="*/ 2288788 h 2323145"/>
              <a:gd name="connsiteX264" fmla="*/ 540946 w 11269336"/>
              <a:gd name="connsiteY264" fmla="*/ 2292721 h 2323145"/>
              <a:gd name="connsiteX265" fmla="*/ 533680 w 11269336"/>
              <a:gd name="connsiteY265" fmla="*/ 2310233 h 2323145"/>
              <a:gd name="connsiteX266" fmla="*/ 487366 w 11269336"/>
              <a:gd name="connsiteY266" fmla="*/ 2309053 h 2323145"/>
              <a:gd name="connsiteX267" fmla="*/ 416820 w 11269336"/>
              <a:gd name="connsiteY267" fmla="*/ 2305443 h 2323145"/>
              <a:gd name="connsiteX268" fmla="*/ 376805 w 11269336"/>
              <a:gd name="connsiteY268" fmla="*/ 2307647 h 2323145"/>
              <a:gd name="connsiteX269" fmla="*/ 266777 w 11269336"/>
              <a:gd name="connsiteY269" fmla="*/ 2309012 h 2323145"/>
              <a:gd name="connsiteX270" fmla="*/ 156013 w 11269336"/>
              <a:gd name="connsiteY270" fmla="*/ 2306832 h 2323145"/>
              <a:gd name="connsiteX271" fmla="*/ 87258 w 11269336"/>
              <a:gd name="connsiteY271" fmla="*/ 2285511 h 2323145"/>
              <a:gd name="connsiteX272" fmla="*/ 23798 w 11269336"/>
              <a:gd name="connsiteY272" fmla="*/ 2281822 h 2323145"/>
              <a:gd name="connsiteX273" fmla="*/ 0 w 11269336"/>
              <a:gd name="connsiteY273" fmla="*/ 2285369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092476 w 11269336"/>
              <a:gd name="connsiteY140" fmla="*/ 2100737 h 2323145"/>
              <a:gd name="connsiteX141" fmla="*/ 5060738 w 11269336"/>
              <a:gd name="connsiteY141" fmla="*/ 2083274 h 2323145"/>
              <a:gd name="connsiteX142" fmla="*/ 4860988 w 11269336"/>
              <a:gd name="connsiteY142" fmla="*/ 2135698 h 2323145"/>
              <a:gd name="connsiteX143" fmla="*/ 4807902 w 11269336"/>
              <a:gd name="connsiteY143" fmla="*/ 2138894 h 2323145"/>
              <a:gd name="connsiteX144" fmla="*/ 4765388 w 11269336"/>
              <a:gd name="connsiteY144" fmla="*/ 2162525 h 2323145"/>
              <a:gd name="connsiteX145" fmla="*/ 4745033 w 11269336"/>
              <a:gd name="connsiteY145" fmla="*/ 2158859 h 2323145"/>
              <a:gd name="connsiteX146" fmla="*/ 4741475 w 11269336"/>
              <a:gd name="connsiteY146" fmla="*/ 2157998 h 2323145"/>
              <a:gd name="connsiteX147" fmla="*/ 4728247 w 11269336"/>
              <a:gd name="connsiteY147" fmla="*/ 2159526 h 2323145"/>
              <a:gd name="connsiteX148" fmla="*/ 4723263 w 11269336"/>
              <a:gd name="connsiteY148" fmla="*/ 2153742 h 2323145"/>
              <a:gd name="connsiteX149" fmla="*/ 4702453 w 11269336"/>
              <a:gd name="connsiteY149" fmla="*/ 2151586 h 2323145"/>
              <a:gd name="connsiteX150" fmla="*/ 4678455 w 11269336"/>
              <a:gd name="connsiteY150" fmla="*/ 2156131 h 2323145"/>
              <a:gd name="connsiteX151" fmla="*/ 4593061 w 11269336"/>
              <a:gd name="connsiteY151" fmla="*/ 2171597 h 2323145"/>
              <a:gd name="connsiteX152" fmla="*/ 4579902 w 11269336"/>
              <a:gd name="connsiteY152" fmla="*/ 2177927 h 2323145"/>
              <a:gd name="connsiteX153" fmla="*/ 4533444 w 11269336"/>
              <a:gd name="connsiteY153" fmla="*/ 2181200 h 2323145"/>
              <a:gd name="connsiteX154" fmla="*/ 4492832 w 11269336"/>
              <a:gd name="connsiteY154" fmla="*/ 2188033 h 2323145"/>
              <a:gd name="connsiteX155" fmla="*/ 4467257 w 11269336"/>
              <a:gd name="connsiteY155" fmla="*/ 2196121 h 2323145"/>
              <a:gd name="connsiteX156" fmla="*/ 4459937 w 11269336"/>
              <a:gd name="connsiteY156" fmla="*/ 2195182 h 2323145"/>
              <a:gd name="connsiteX157" fmla="*/ 4433312 w 11269336"/>
              <a:gd name="connsiteY157" fmla="*/ 2199004 h 2323145"/>
              <a:gd name="connsiteX158" fmla="*/ 4420601 w 11269336"/>
              <a:gd name="connsiteY158" fmla="*/ 2205158 h 2323145"/>
              <a:gd name="connsiteX159" fmla="*/ 4405765 w 11269336"/>
              <a:gd name="connsiteY159" fmla="*/ 2199902 h 2323145"/>
              <a:gd name="connsiteX160" fmla="*/ 4401354 w 11269336"/>
              <a:gd name="connsiteY160" fmla="*/ 2194745 h 2323145"/>
              <a:gd name="connsiteX161" fmla="*/ 4383151 w 11269336"/>
              <a:gd name="connsiteY161" fmla="*/ 2201140 h 2323145"/>
              <a:gd name="connsiteX162" fmla="*/ 4366646 w 11269336"/>
              <a:gd name="connsiteY162" fmla="*/ 2198564 h 2323145"/>
              <a:gd name="connsiteX163" fmla="*/ 4354009 w 11269336"/>
              <a:gd name="connsiteY163" fmla="*/ 2204984 h 2323145"/>
              <a:gd name="connsiteX164" fmla="*/ 4348284 w 11269336"/>
              <a:gd name="connsiteY164" fmla="*/ 2205270 h 2323145"/>
              <a:gd name="connsiteX165" fmla="*/ 4333906 w 11269336"/>
              <a:gd name="connsiteY165" fmla="*/ 2205251 h 2323145"/>
              <a:gd name="connsiteX166" fmla="*/ 4308819 w 11269336"/>
              <a:gd name="connsiteY166" fmla="*/ 2203822 h 2323145"/>
              <a:gd name="connsiteX167" fmla="*/ 4301210 w 11269336"/>
              <a:gd name="connsiteY167" fmla="*/ 2204456 h 2323145"/>
              <a:gd name="connsiteX168" fmla="*/ 4283095 w 11269336"/>
              <a:gd name="connsiteY168" fmla="*/ 2198177 h 2323145"/>
              <a:gd name="connsiteX169" fmla="*/ 4250119 w 11269336"/>
              <a:gd name="connsiteY169" fmla="*/ 2196342 h 2323145"/>
              <a:gd name="connsiteX170" fmla="*/ 4189203 w 11269336"/>
              <a:gd name="connsiteY170" fmla="*/ 2178994 h 2323145"/>
              <a:gd name="connsiteX171" fmla="*/ 4154035 w 11269336"/>
              <a:gd name="connsiteY171" fmla="*/ 2171950 h 2323145"/>
              <a:gd name="connsiteX172" fmla="*/ 4129569 w 11269336"/>
              <a:gd name="connsiteY172" fmla="*/ 2163850 h 2323145"/>
              <a:gd name="connsiteX173" fmla="*/ 4061250 w 11269336"/>
              <a:gd name="connsiteY173" fmla="*/ 2159236 h 2323145"/>
              <a:gd name="connsiteX174" fmla="*/ 3945480 w 11269336"/>
              <a:gd name="connsiteY174" fmla="*/ 2158279 h 2323145"/>
              <a:gd name="connsiteX175" fmla="*/ 3921468 w 11269336"/>
              <a:gd name="connsiteY175" fmla="*/ 2156588 h 2323145"/>
              <a:gd name="connsiteX176" fmla="*/ 3903348 w 11269336"/>
              <a:gd name="connsiteY176" fmla="*/ 2149220 h 2323145"/>
              <a:gd name="connsiteX177" fmla="*/ 3901342 w 11269336"/>
              <a:gd name="connsiteY177" fmla="*/ 2142355 h 2323145"/>
              <a:gd name="connsiteX178" fmla="*/ 3888539 w 11269336"/>
              <a:gd name="connsiteY178" fmla="*/ 2140476 h 2323145"/>
              <a:gd name="connsiteX179" fmla="*/ 3885662 w 11269336"/>
              <a:gd name="connsiteY179" fmla="*/ 2138740 h 2323145"/>
              <a:gd name="connsiteX180" fmla="*/ 3868627 w 11269336"/>
              <a:gd name="connsiteY180" fmla="*/ 2130023 h 2323145"/>
              <a:gd name="connsiteX181" fmla="*/ 3819177 w 11269336"/>
              <a:gd name="connsiteY181" fmla="*/ 2142111 h 2323145"/>
              <a:gd name="connsiteX182" fmla="*/ 3769100 w 11269336"/>
              <a:gd name="connsiteY182" fmla="*/ 2131731 h 2323145"/>
              <a:gd name="connsiteX183" fmla="*/ 3562752 w 11269336"/>
              <a:gd name="connsiteY183" fmla="*/ 2131785 h 2323145"/>
              <a:gd name="connsiteX184" fmla="*/ 3541402 w 11269336"/>
              <a:gd name="connsiteY184" fmla="*/ 2106821 h 2323145"/>
              <a:gd name="connsiteX185" fmla="*/ 3460591 w 11269336"/>
              <a:gd name="connsiteY185" fmla="*/ 2097951 h 2323145"/>
              <a:gd name="connsiteX186" fmla="*/ 3320348 w 11269336"/>
              <a:gd name="connsiteY186" fmla="*/ 2130191 h 2323145"/>
              <a:gd name="connsiteX187" fmla="*/ 3170922 w 11269336"/>
              <a:gd name="connsiteY187" fmla="*/ 2115957 h 2323145"/>
              <a:gd name="connsiteX188" fmla="*/ 3156256 w 11269336"/>
              <a:gd name="connsiteY188" fmla="*/ 2124773 h 2323145"/>
              <a:gd name="connsiteX189" fmla="*/ 3140298 w 11269336"/>
              <a:gd name="connsiteY189" fmla="*/ 2129182 h 2323145"/>
              <a:gd name="connsiteX190" fmla="*/ 3138514 w 11269336"/>
              <a:gd name="connsiteY190" fmla="*/ 2128069 h 2323145"/>
              <a:gd name="connsiteX191" fmla="*/ 3120467 w 11269336"/>
              <a:gd name="connsiteY191" fmla="*/ 2128281 h 2323145"/>
              <a:gd name="connsiteX192" fmla="*/ 3116175 w 11269336"/>
              <a:gd name="connsiteY192" fmla="*/ 2131633 h 2323145"/>
              <a:gd name="connsiteX193" fmla="*/ 3103685 w 11269336"/>
              <a:gd name="connsiteY193" fmla="*/ 2132814 h 2323145"/>
              <a:gd name="connsiteX194" fmla="*/ 3078794 w 11269336"/>
              <a:gd name="connsiteY194" fmla="*/ 2137935 h 2323145"/>
              <a:gd name="connsiteX195" fmla="*/ 3074407 w 11269336"/>
              <a:gd name="connsiteY195" fmla="*/ 2136274 h 2323145"/>
              <a:gd name="connsiteX196" fmla="*/ 3037285 w 11269336"/>
              <a:gd name="connsiteY196" fmla="*/ 2139919 h 2323145"/>
              <a:gd name="connsiteX197" fmla="*/ 3036901 w 11269336"/>
              <a:gd name="connsiteY197" fmla="*/ 2138726 h 2323145"/>
              <a:gd name="connsiteX198" fmla="*/ 3026996 w 11269336"/>
              <a:gd name="connsiteY198" fmla="*/ 2134322 h 2323145"/>
              <a:gd name="connsiteX199" fmla="*/ 3007772 w 11269336"/>
              <a:gd name="connsiteY199" fmla="*/ 2128742 h 2323145"/>
              <a:gd name="connsiteX200" fmla="*/ 2965030 w 11269336"/>
              <a:gd name="connsiteY200" fmla="*/ 2100494 h 2323145"/>
              <a:gd name="connsiteX201" fmla="*/ 2926342 w 11269336"/>
              <a:gd name="connsiteY201" fmla="*/ 2104155 h 2323145"/>
              <a:gd name="connsiteX202" fmla="*/ 2918608 w 11269336"/>
              <a:gd name="connsiteY202" fmla="*/ 2104215 h 2323145"/>
              <a:gd name="connsiteX203" fmla="*/ 2918475 w 11269336"/>
              <a:gd name="connsiteY203" fmla="*/ 2103937 h 2323145"/>
              <a:gd name="connsiteX204" fmla="*/ 2910360 w 11269336"/>
              <a:gd name="connsiteY204" fmla="*/ 2103444 h 2323145"/>
              <a:gd name="connsiteX205" fmla="*/ 2904507 w 11269336"/>
              <a:gd name="connsiteY205" fmla="*/ 2104326 h 2323145"/>
              <a:gd name="connsiteX206" fmla="*/ 2889503 w 11269336"/>
              <a:gd name="connsiteY206" fmla="*/ 2104443 h 2323145"/>
              <a:gd name="connsiteX207" fmla="*/ 2884480 w 11269336"/>
              <a:gd name="connsiteY207" fmla="*/ 2102626 h 2323145"/>
              <a:gd name="connsiteX208" fmla="*/ 2882689 w 11269336"/>
              <a:gd name="connsiteY208" fmla="*/ 2099228 h 2323145"/>
              <a:gd name="connsiteX209" fmla="*/ 2881291 w 11269336"/>
              <a:gd name="connsiteY209" fmla="*/ 2099618 h 2323145"/>
              <a:gd name="connsiteX210" fmla="*/ 2853979 w 11269336"/>
              <a:gd name="connsiteY210" fmla="*/ 2090388 h 2323145"/>
              <a:gd name="connsiteX211" fmla="*/ 2791790 w 11269336"/>
              <a:gd name="connsiteY211" fmla="*/ 2080332 h 2323145"/>
              <a:gd name="connsiteX212" fmla="*/ 2755844 w 11269336"/>
              <a:gd name="connsiteY212" fmla="*/ 2078874 h 2323145"/>
              <a:gd name="connsiteX213" fmla="*/ 2657742 w 11269336"/>
              <a:gd name="connsiteY213" fmla="*/ 2070179 h 2323145"/>
              <a:gd name="connsiteX214" fmla="*/ 2559549 w 11269336"/>
              <a:gd name="connsiteY214" fmla="*/ 2057873 h 2323145"/>
              <a:gd name="connsiteX215" fmla="*/ 2512054 w 11269336"/>
              <a:gd name="connsiteY215" fmla="*/ 2031671 h 2323145"/>
              <a:gd name="connsiteX216" fmla="*/ 2506437 w 11269336"/>
              <a:gd name="connsiteY216" fmla="*/ 2030918 h 2323145"/>
              <a:gd name="connsiteX217" fmla="*/ 2491752 w 11269336"/>
              <a:gd name="connsiteY217" fmla="*/ 2033906 h 2323145"/>
              <a:gd name="connsiteX218" fmla="*/ 2486338 w 11269336"/>
              <a:gd name="connsiteY218" fmla="*/ 2035862 h 2323145"/>
              <a:gd name="connsiteX219" fmla="*/ 2478186 w 11269336"/>
              <a:gd name="connsiteY219" fmla="*/ 2036953 h 2323145"/>
              <a:gd name="connsiteX220" fmla="*/ 2477950 w 11269336"/>
              <a:gd name="connsiteY220" fmla="*/ 2036715 h 2323145"/>
              <a:gd name="connsiteX221" fmla="*/ 2470381 w 11269336"/>
              <a:gd name="connsiteY221" fmla="*/ 2038256 h 2323145"/>
              <a:gd name="connsiteX222" fmla="*/ 2433781 w 11269336"/>
              <a:gd name="connsiteY222" fmla="*/ 2049140 h 2323145"/>
              <a:gd name="connsiteX223" fmla="*/ 2381172 w 11269336"/>
              <a:gd name="connsiteY223" fmla="*/ 2030645 h 2323145"/>
              <a:gd name="connsiteX224" fmla="*/ 2360198 w 11269336"/>
              <a:gd name="connsiteY224" fmla="*/ 2029059 h 2323145"/>
              <a:gd name="connsiteX225" fmla="*/ 2348815 w 11269336"/>
              <a:gd name="connsiteY225" fmla="*/ 2026798 h 2323145"/>
              <a:gd name="connsiteX226" fmla="*/ 2347988 w 11269336"/>
              <a:gd name="connsiteY226" fmla="*/ 2025745 h 2323145"/>
              <a:gd name="connsiteX227" fmla="*/ 2312920 w 11269336"/>
              <a:gd name="connsiteY227" fmla="*/ 2036311 h 2323145"/>
              <a:gd name="connsiteX228" fmla="*/ 2307986 w 11269336"/>
              <a:gd name="connsiteY228" fmla="*/ 2035583 h 2323145"/>
              <a:gd name="connsiteX229" fmla="*/ 2285481 w 11269336"/>
              <a:gd name="connsiteY229" fmla="*/ 2045197 h 2323145"/>
              <a:gd name="connsiteX230" fmla="*/ 2273666 w 11269336"/>
              <a:gd name="connsiteY230" fmla="*/ 2048710 h 2323145"/>
              <a:gd name="connsiteX231" fmla="*/ 2270719 w 11269336"/>
              <a:gd name="connsiteY231" fmla="*/ 2052702 h 2323145"/>
              <a:gd name="connsiteX232" fmla="*/ 2253080 w 11269336"/>
              <a:gd name="connsiteY232" fmla="*/ 2056363 h 2323145"/>
              <a:gd name="connsiteX233" fmla="*/ 2250906 w 11269336"/>
              <a:gd name="connsiteY233" fmla="*/ 2055654 h 2323145"/>
              <a:gd name="connsiteX234" fmla="*/ 2236905 w 11269336"/>
              <a:gd name="connsiteY234" fmla="*/ 2062882 h 2323145"/>
              <a:gd name="connsiteX235" fmla="*/ 2225830 w 11269336"/>
              <a:gd name="connsiteY235" fmla="*/ 2074027 h 2323145"/>
              <a:gd name="connsiteX236" fmla="*/ 2073776 w 11269336"/>
              <a:gd name="connsiteY236" fmla="*/ 2089244 h 2323145"/>
              <a:gd name="connsiteX237" fmla="*/ 1948256 w 11269336"/>
              <a:gd name="connsiteY237" fmla="*/ 2146616 h 2323145"/>
              <a:gd name="connsiteX238" fmla="*/ 1865582 w 11269336"/>
              <a:gd name="connsiteY238" fmla="*/ 2153738 h 2323145"/>
              <a:gd name="connsiteX239" fmla="*/ 1835210 w 11269336"/>
              <a:gd name="connsiteY239" fmla="*/ 2134244 h 2323145"/>
              <a:gd name="connsiteX240" fmla="*/ 1632661 w 11269336"/>
              <a:gd name="connsiteY240" fmla="*/ 2173882 h 2323145"/>
              <a:gd name="connsiteX241" fmla="*/ 1579590 w 11269336"/>
              <a:gd name="connsiteY241" fmla="*/ 2173680 h 2323145"/>
              <a:gd name="connsiteX242" fmla="*/ 1535601 w 11269336"/>
              <a:gd name="connsiteY242" fmla="*/ 2194590 h 2323145"/>
              <a:gd name="connsiteX243" fmla="*/ 1515594 w 11269336"/>
              <a:gd name="connsiteY243" fmla="*/ 2189622 h 2323145"/>
              <a:gd name="connsiteX244" fmla="*/ 1512113 w 11269336"/>
              <a:gd name="connsiteY244" fmla="*/ 2188534 h 2323145"/>
              <a:gd name="connsiteX245" fmla="*/ 1498838 w 11269336"/>
              <a:gd name="connsiteY245" fmla="*/ 2189213 h 2323145"/>
              <a:gd name="connsiteX246" fmla="*/ 1494279 w 11269336"/>
              <a:gd name="connsiteY246" fmla="*/ 2183112 h 2323145"/>
              <a:gd name="connsiteX247" fmla="*/ 1473714 w 11269336"/>
              <a:gd name="connsiteY247" fmla="*/ 2179625 h 2323145"/>
              <a:gd name="connsiteX248" fmla="*/ 1449503 w 11269336"/>
              <a:gd name="connsiteY248" fmla="*/ 2182633 h 2323145"/>
              <a:gd name="connsiteX249" fmla="*/ 1335495 w 11269336"/>
              <a:gd name="connsiteY249" fmla="*/ 2203940 h 2323145"/>
              <a:gd name="connsiteX250" fmla="*/ 1266687 w 11269336"/>
              <a:gd name="connsiteY250" fmla="*/ 2212688 h 2323145"/>
              <a:gd name="connsiteX251" fmla="*/ 1239614 w 11269336"/>
              <a:gd name="connsiteY251" fmla="*/ 2209727 h 2323145"/>
              <a:gd name="connsiteX252" fmla="*/ 1202436 w 11269336"/>
              <a:gd name="connsiteY252" fmla="*/ 2209817 h 2323145"/>
              <a:gd name="connsiteX253" fmla="*/ 1136097 w 11269336"/>
              <a:gd name="connsiteY253" fmla="*/ 2205112 h 2323145"/>
              <a:gd name="connsiteX254" fmla="*/ 1048229 w 11269336"/>
              <a:gd name="connsiteY254" fmla="*/ 2207249 h 2323145"/>
              <a:gd name="connsiteX255" fmla="*/ 988232 w 11269336"/>
              <a:gd name="connsiteY255" fmla="*/ 2235635 h 2323145"/>
              <a:gd name="connsiteX256" fmla="*/ 981959 w 11269336"/>
              <a:gd name="connsiteY256" fmla="*/ 2231607 h 2323145"/>
              <a:gd name="connsiteX257" fmla="*/ 938600 w 11269336"/>
              <a:gd name="connsiteY257" fmla="*/ 2238113 h 2323145"/>
              <a:gd name="connsiteX258" fmla="*/ 791788 w 11269336"/>
              <a:gd name="connsiteY258" fmla="*/ 2293224 h 2323145"/>
              <a:gd name="connsiteX259" fmla="*/ 706914 w 11269336"/>
              <a:gd name="connsiteY259" fmla="*/ 2305046 h 2323145"/>
              <a:gd name="connsiteX260" fmla="*/ 675971 w 11269336"/>
              <a:gd name="connsiteY260" fmla="*/ 2304030 h 2323145"/>
              <a:gd name="connsiteX261" fmla="*/ 624180 w 11269336"/>
              <a:gd name="connsiteY261" fmla="*/ 2302650 h 2323145"/>
              <a:gd name="connsiteX262" fmla="*/ 583453 w 11269336"/>
              <a:gd name="connsiteY262" fmla="*/ 2288788 h 2323145"/>
              <a:gd name="connsiteX263" fmla="*/ 540946 w 11269336"/>
              <a:gd name="connsiteY263" fmla="*/ 2292721 h 2323145"/>
              <a:gd name="connsiteX264" fmla="*/ 533680 w 11269336"/>
              <a:gd name="connsiteY264" fmla="*/ 2310233 h 2323145"/>
              <a:gd name="connsiteX265" fmla="*/ 487366 w 11269336"/>
              <a:gd name="connsiteY265" fmla="*/ 2309053 h 2323145"/>
              <a:gd name="connsiteX266" fmla="*/ 416820 w 11269336"/>
              <a:gd name="connsiteY266" fmla="*/ 2305443 h 2323145"/>
              <a:gd name="connsiteX267" fmla="*/ 376805 w 11269336"/>
              <a:gd name="connsiteY267" fmla="*/ 2307647 h 2323145"/>
              <a:gd name="connsiteX268" fmla="*/ 266777 w 11269336"/>
              <a:gd name="connsiteY268" fmla="*/ 2309012 h 2323145"/>
              <a:gd name="connsiteX269" fmla="*/ 156013 w 11269336"/>
              <a:gd name="connsiteY269" fmla="*/ 2306832 h 2323145"/>
              <a:gd name="connsiteX270" fmla="*/ 87258 w 11269336"/>
              <a:gd name="connsiteY270" fmla="*/ 2285511 h 2323145"/>
              <a:gd name="connsiteX271" fmla="*/ 23798 w 11269336"/>
              <a:gd name="connsiteY271" fmla="*/ 2281822 h 2323145"/>
              <a:gd name="connsiteX272" fmla="*/ 0 w 11269336"/>
              <a:gd name="connsiteY272" fmla="*/ 2285369 h 2323145"/>
              <a:gd name="connsiteX273" fmla="*/ 0 w 11269336"/>
              <a:gd name="connsiteY27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092476 w 11269336"/>
              <a:gd name="connsiteY139" fmla="*/ 2100737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988232 w 11269336"/>
              <a:gd name="connsiteY252" fmla="*/ 2235635 h 2323145"/>
              <a:gd name="connsiteX253" fmla="*/ 981959 w 11269336"/>
              <a:gd name="connsiteY253" fmla="*/ 2231607 h 2323145"/>
              <a:gd name="connsiteX254" fmla="*/ 938600 w 11269336"/>
              <a:gd name="connsiteY254" fmla="*/ 2238113 h 2323145"/>
              <a:gd name="connsiteX255" fmla="*/ 791788 w 11269336"/>
              <a:gd name="connsiteY255" fmla="*/ 2293224 h 2323145"/>
              <a:gd name="connsiteX256" fmla="*/ 706914 w 11269336"/>
              <a:gd name="connsiteY256" fmla="*/ 2305046 h 2323145"/>
              <a:gd name="connsiteX257" fmla="*/ 675971 w 11269336"/>
              <a:gd name="connsiteY257" fmla="*/ 2304030 h 2323145"/>
              <a:gd name="connsiteX258" fmla="*/ 624180 w 11269336"/>
              <a:gd name="connsiteY258" fmla="*/ 2302650 h 2323145"/>
              <a:gd name="connsiteX259" fmla="*/ 583453 w 11269336"/>
              <a:gd name="connsiteY259" fmla="*/ 2288788 h 2323145"/>
              <a:gd name="connsiteX260" fmla="*/ 540946 w 11269336"/>
              <a:gd name="connsiteY260" fmla="*/ 2292721 h 2323145"/>
              <a:gd name="connsiteX261" fmla="*/ 533680 w 11269336"/>
              <a:gd name="connsiteY261" fmla="*/ 2310233 h 2323145"/>
              <a:gd name="connsiteX262" fmla="*/ 487366 w 11269336"/>
              <a:gd name="connsiteY262" fmla="*/ 2309053 h 2323145"/>
              <a:gd name="connsiteX263" fmla="*/ 416820 w 11269336"/>
              <a:gd name="connsiteY263" fmla="*/ 2305443 h 2323145"/>
              <a:gd name="connsiteX264" fmla="*/ 376805 w 11269336"/>
              <a:gd name="connsiteY264" fmla="*/ 2307647 h 2323145"/>
              <a:gd name="connsiteX265" fmla="*/ 266777 w 11269336"/>
              <a:gd name="connsiteY265" fmla="*/ 2309012 h 2323145"/>
              <a:gd name="connsiteX266" fmla="*/ 156013 w 11269336"/>
              <a:gd name="connsiteY266" fmla="*/ 2306832 h 2323145"/>
              <a:gd name="connsiteX267" fmla="*/ 87258 w 11269336"/>
              <a:gd name="connsiteY267" fmla="*/ 2285511 h 2323145"/>
              <a:gd name="connsiteX268" fmla="*/ 23798 w 11269336"/>
              <a:gd name="connsiteY268" fmla="*/ 2281822 h 2323145"/>
              <a:gd name="connsiteX269" fmla="*/ 0 w 11269336"/>
              <a:gd name="connsiteY269" fmla="*/ 2285369 h 2323145"/>
              <a:gd name="connsiteX270" fmla="*/ 0 w 11269336"/>
              <a:gd name="connsiteY27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266687 w 11269336"/>
              <a:gd name="connsiteY247" fmla="*/ 2212688 h 2323145"/>
              <a:gd name="connsiteX248" fmla="*/ 1239614 w 11269336"/>
              <a:gd name="connsiteY248" fmla="*/ 2209727 h 2323145"/>
              <a:gd name="connsiteX249" fmla="*/ 1202436 w 11269336"/>
              <a:gd name="connsiteY249" fmla="*/ 2209817 h 2323145"/>
              <a:gd name="connsiteX250" fmla="*/ 1136097 w 11269336"/>
              <a:gd name="connsiteY250" fmla="*/ 2205112 h 2323145"/>
              <a:gd name="connsiteX251" fmla="*/ 988232 w 11269336"/>
              <a:gd name="connsiteY251" fmla="*/ 2235635 h 2323145"/>
              <a:gd name="connsiteX252" fmla="*/ 981959 w 11269336"/>
              <a:gd name="connsiteY252" fmla="*/ 2231607 h 2323145"/>
              <a:gd name="connsiteX253" fmla="*/ 938600 w 11269336"/>
              <a:gd name="connsiteY253" fmla="*/ 2238113 h 2323145"/>
              <a:gd name="connsiteX254" fmla="*/ 791788 w 11269336"/>
              <a:gd name="connsiteY254" fmla="*/ 2293224 h 2323145"/>
              <a:gd name="connsiteX255" fmla="*/ 706914 w 11269336"/>
              <a:gd name="connsiteY255" fmla="*/ 2305046 h 2323145"/>
              <a:gd name="connsiteX256" fmla="*/ 675971 w 11269336"/>
              <a:gd name="connsiteY256" fmla="*/ 2304030 h 2323145"/>
              <a:gd name="connsiteX257" fmla="*/ 624180 w 11269336"/>
              <a:gd name="connsiteY257" fmla="*/ 2302650 h 2323145"/>
              <a:gd name="connsiteX258" fmla="*/ 583453 w 11269336"/>
              <a:gd name="connsiteY258" fmla="*/ 2288788 h 2323145"/>
              <a:gd name="connsiteX259" fmla="*/ 540946 w 11269336"/>
              <a:gd name="connsiteY259" fmla="*/ 2292721 h 2323145"/>
              <a:gd name="connsiteX260" fmla="*/ 533680 w 11269336"/>
              <a:gd name="connsiteY260" fmla="*/ 2310233 h 2323145"/>
              <a:gd name="connsiteX261" fmla="*/ 487366 w 11269336"/>
              <a:gd name="connsiteY261" fmla="*/ 2309053 h 2323145"/>
              <a:gd name="connsiteX262" fmla="*/ 416820 w 11269336"/>
              <a:gd name="connsiteY262" fmla="*/ 2305443 h 2323145"/>
              <a:gd name="connsiteX263" fmla="*/ 376805 w 11269336"/>
              <a:gd name="connsiteY263" fmla="*/ 2307647 h 2323145"/>
              <a:gd name="connsiteX264" fmla="*/ 266777 w 11269336"/>
              <a:gd name="connsiteY264" fmla="*/ 2309012 h 2323145"/>
              <a:gd name="connsiteX265" fmla="*/ 156013 w 11269336"/>
              <a:gd name="connsiteY265" fmla="*/ 2306832 h 2323145"/>
              <a:gd name="connsiteX266" fmla="*/ 87258 w 11269336"/>
              <a:gd name="connsiteY266" fmla="*/ 2285511 h 2323145"/>
              <a:gd name="connsiteX267" fmla="*/ 23798 w 11269336"/>
              <a:gd name="connsiteY267" fmla="*/ 2281822 h 2323145"/>
              <a:gd name="connsiteX268" fmla="*/ 0 w 11269336"/>
              <a:gd name="connsiteY268" fmla="*/ 2285369 h 2323145"/>
              <a:gd name="connsiteX269" fmla="*/ 0 w 11269336"/>
              <a:gd name="connsiteY26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197391 w 11269336"/>
              <a:gd name="connsiteY54" fmla="*/ 1107746 h 2323145"/>
              <a:gd name="connsiteX55" fmla="*/ 8081474 w 11269336"/>
              <a:gd name="connsiteY55" fmla="*/ 1130125 h 2323145"/>
              <a:gd name="connsiteX56" fmla="*/ 8053585 w 11269336"/>
              <a:gd name="connsiteY56" fmla="*/ 1129169 h 2323145"/>
              <a:gd name="connsiteX57" fmla="*/ 8038422 w 11269336"/>
              <a:gd name="connsiteY57" fmla="*/ 1119092 h 2323145"/>
              <a:gd name="connsiteX58" fmla="*/ 8029450 w 11269336"/>
              <a:gd name="connsiteY58" fmla="*/ 1125592 h 2323145"/>
              <a:gd name="connsiteX59" fmla="*/ 7959552 w 11269336"/>
              <a:gd name="connsiteY59" fmla="*/ 1140188 h 2323145"/>
              <a:gd name="connsiteX60" fmla="*/ 7914188 w 11269336"/>
              <a:gd name="connsiteY60" fmla="*/ 1150862 h 2323145"/>
              <a:gd name="connsiteX61" fmla="*/ 7914918 w 11269336"/>
              <a:gd name="connsiteY61" fmla="*/ 1168758 h 2323145"/>
              <a:gd name="connsiteX62" fmla="*/ 7875510 w 11269336"/>
              <a:gd name="connsiteY62" fmla="*/ 1183153 h 2323145"/>
              <a:gd name="connsiteX63" fmla="*/ 7829932 w 11269336"/>
              <a:gd name="connsiteY63" fmla="*/ 1180782 h 2323145"/>
              <a:gd name="connsiteX64" fmla="*/ 7779182 w 11269336"/>
              <a:gd name="connsiteY64" fmla="*/ 1192665 h 2323145"/>
              <a:gd name="connsiteX65" fmla="*/ 7748774 w 11269336"/>
              <a:gd name="connsiteY65" fmla="*/ 1199586 h 2323145"/>
              <a:gd name="connsiteX66" fmla="*/ 7671846 w 11269336"/>
              <a:gd name="connsiteY66" fmla="*/ 1231966 h 2323145"/>
              <a:gd name="connsiteX67" fmla="*/ 7554146 w 11269336"/>
              <a:gd name="connsiteY67" fmla="*/ 1319748 h 2323145"/>
              <a:gd name="connsiteX68" fmla="*/ 7515052 w 11269336"/>
              <a:gd name="connsiteY68" fmla="*/ 1336718 h 2323145"/>
              <a:gd name="connsiteX69" fmla="*/ 7507193 w 11269336"/>
              <a:gd name="connsiteY69" fmla="*/ 1334617 h 2323145"/>
              <a:gd name="connsiteX70" fmla="*/ 7461694 w 11269336"/>
              <a:gd name="connsiteY70" fmla="*/ 1375866 h 2323145"/>
              <a:gd name="connsiteX71" fmla="*/ 7377571 w 11269336"/>
              <a:gd name="connsiteY71" fmla="*/ 1400128 h 2323145"/>
              <a:gd name="connsiteX72" fmla="*/ 7311261 w 11269336"/>
              <a:gd name="connsiteY72" fmla="*/ 1412652 h 2323145"/>
              <a:gd name="connsiteX73" fmla="*/ 7275307 w 11269336"/>
              <a:gd name="connsiteY73" fmla="*/ 1422171 h 2323145"/>
              <a:gd name="connsiteX74" fmla="*/ 7247783 w 11269336"/>
              <a:gd name="connsiteY74" fmla="*/ 1426330 h 2323145"/>
              <a:gd name="connsiteX75" fmla="*/ 7185047 w 11269336"/>
              <a:gd name="connsiteY75" fmla="*/ 1451812 h 2323145"/>
              <a:gd name="connsiteX76" fmla="*/ 7084117 w 11269336"/>
              <a:gd name="connsiteY76" fmla="*/ 1500281 h 2323145"/>
              <a:gd name="connsiteX77" fmla="*/ 7062011 w 11269336"/>
              <a:gd name="connsiteY77" fmla="*/ 1509183 h 2323145"/>
              <a:gd name="connsiteX78" fmla="*/ 7040555 w 11269336"/>
              <a:gd name="connsiteY78" fmla="*/ 1511207 h 2323145"/>
              <a:gd name="connsiteX79" fmla="*/ 7033438 w 11269336"/>
              <a:gd name="connsiteY79" fmla="*/ 1506772 h 2323145"/>
              <a:gd name="connsiteX80" fmla="*/ 7020886 w 11269336"/>
              <a:gd name="connsiteY80" fmla="*/ 1510764 h 2323145"/>
              <a:gd name="connsiteX81" fmla="*/ 7017033 w 11269336"/>
              <a:gd name="connsiteY81" fmla="*/ 1510650 h 2323145"/>
              <a:gd name="connsiteX82" fmla="*/ 6995460 w 11269336"/>
              <a:gd name="connsiteY82" fmla="*/ 1511173 h 2323145"/>
              <a:gd name="connsiteX83" fmla="*/ 6962144 w 11269336"/>
              <a:gd name="connsiteY83" fmla="*/ 1541508 h 2323145"/>
              <a:gd name="connsiteX84" fmla="*/ 6910674 w 11269336"/>
              <a:gd name="connsiteY84" fmla="*/ 1554793 h 2323145"/>
              <a:gd name="connsiteX85" fmla="*/ 6732152 w 11269336"/>
              <a:gd name="connsiteY85" fmla="*/ 1642538 h 2323145"/>
              <a:gd name="connsiteX86" fmla="*/ 6694106 w 11269336"/>
              <a:gd name="connsiteY86" fmla="*/ 1632377 h 2323145"/>
              <a:gd name="connsiteX87" fmla="*/ 6617223 w 11269336"/>
              <a:gd name="connsiteY87" fmla="*/ 1659889 h 2323145"/>
              <a:gd name="connsiteX88" fmla="*/ 6521138 w 11269336"/>
              <a:gd name="connsiteY88" fmla="*/ 1744340 h 2323145"/>
              <a:gd name="connsiteX89" fmla="*/ 6380677 w 11269336"/>
              <a:gd name="connsiteY89" fmla="*/ 1796883 h 2323145"/>
              <a:gd name="connsiteX90" fmla="*/ 6374897 w 11269336"/>
              <a:gd name="connsiteY90" fmla="*/ 1809910 h 2323145"/>
              <a:gd name="connsiteX91" fmla="*/ 6364545 w 11269336"/>
              <a:gd name="connsiteY91" fmla="*/ 1820090 h 2323145"/>
              <a:gd name="connsiteX92" fmla="*/ 6362126 w 11269336"/>
              <a:gd name="connsiteY92" fmla="*/ 1819991 h 2323145"/>
              <a:gd name="connsiteX93" fmla="*/ 6346673 w 11269336"/>
              <a:gd name="connsiteY93" fmla="*/ 1827824 h 2323145"/>
              <a:gd name="connsiteX94" fmla="*/ 6345588 w 11269336"/>
              <a:gd name="connsiteY94" fmla="*/ 1832232 h 2323145"/>
              <a:gd name="connsiteX95" fmla="*/ 6335708 w 11269336"/>
              <a:gd name="connsiteY95" fmla="*/ 1838451 h 2323145"/>
              <a:gd name="connsiteX96" fmla="*/ 6318182 w 11269336"/>
              <a:gd name="connsiteY96" fmla="*/ 1852975 h 2323145"/>
              <a:gd name="connsiteX97" fmla="*/ 6313084 w 11269336"/>
              <a:gd name="connsiteY97" fmla="*/ 1853561 h 2323145"/>
              <a:gd name="connsiteX98" fmla="*/ 6283816 w 11269336"/>
              <a:gd name="connsiteY98" fmla="*/ 1872148 h 2323145"/>
              <a:gd name="connsiteX99" fmla="*/ 6282550 w 11269336"/>
              <a:gd name="connsiteY99" fmla="*/ 1871392 h 2323145"/>
              <a:gd name="connsiteX100" fmla="*/ 6270527 w 11269336"/>
              <a:gd name="connsiteY100" fmla="*/ 1872208 h 2323145"/>
              <a:gd name="connsiteX101" fmla="*/ 6249518 w 11269336"/>
              <a:gd name="connsiteY101" fmla="*/ 1876079 h 2323145"/>
              <a:gd name="connsiteX102" fmla="*/ 6190386 w 11269336"/>
              <a:gd name="connsiteY102" fmla="*/ 1872478 h 2323145"/>
              <a:gd name="connsiteX103" fmla="*/ 6159777 w 11269336"/>
              <a:gd name="connsiteY103" fmla="*/ 1891745 h 2323145"/>
              <a:gd name="connsiteX104" fmla="*/ 6153131 w 11269336"/>
              <a:gd name="connsiteY104" fmla="*/ 1895079 h 2323145"/>
              <a:gd name="connsiteX105" fmla="*/ 6152798 w 11269336"/>
              <a:gd name="connsiteY105" fmla="*/ 1894920 h 2323145"/>
              <a:gd name="connsiteX106" fmla="*/ 6145388 w 11269336"/>
              <a:gd name="connsiteY106" fmla="*/ 1897990 h 2323145"/>
              <a:gd name="connsiteX107" fmla="*/ 6141014 w 11269336"/>
              <a:gd name="connsiteY107" fmla="*/ 1901155 h 2323145"/>
              <a:gd name="connsiteX108" fmla="*/ 6128122 w 11269336"/>
              <a:gd name="connsiteY108" fmla="*/ 1907623 h 2323145"/>
              <a:gd name="connsiteX109" fmla="*/ 6122351 w 11269336"/>
              <a:gd name="connsiteY109" fmla="*/ 1908359 h 2323145"/>
              <a:gd name="connsiteX110" fmla="*/ 6064750 w 11269336"/>
              <a:gd name="connsiteY110" fmla="*/ 1896394 h 2323145"/>
              <a:gd name="connsiteX111" fmla="*/ 5964230 w 11269336"/>
              <a:gd name="connsiteY111" fmla="*/ 1910038 h 2323145"/>
              <a:gd name="connsiteX112" fmla="*/ 5865399 w 11269336"/>
              <a:gd name="connsiteY112" fmla="*/ 1926966 h 2323145"/>
              <a:gd name="connsiteX113" fmla="*/ 5829951 w 11269336"/>
              <a:gd name="connsiteY113" fmla="*/ 1934755 h 2323145"/>
              <a:gd name="connsiteX114" fmla="*/ 5765285 w 11269336"/>
              <a:gd name="connsiteY114" fmla="*/ 1941322 h 2323145"/>
              <a:gd name="connsiteX115" fmla="*/ 5734750 w 11269336"/>
              <a:gd name="connsiteY115" fmla="*/ 1939793 h 2323145"/>
              <a:gd name="connsiteX116" fmla="*/ 5733569 w 11269336"/>
              <a:gd name="connsiteY116" fmla="*/ 1940505 h 2323145"/>
              <a:gd name="connsiteX117" fmla="*/ 5730329 w 11269336"/>
              <a:gd name="connsiteY117" fmla="*/ 1937845 h 2323145"/>
              <a:gd name="connsiteX118" fmla="*/ 5724661 w 11269336"/>
              <a:gd name="connsiteY118" fmla="*/ 1937455 h 2323145"/>
              <a:gd name="connsiteX119" fmla="*/ 5710186 w 11269336"/>
              <a:gd name="connsiteY119" fmla="*/ 1941370 h 2323145"/>
              <a:gd name="connsiteX120" fmla="*/ 5704910 w 11269336"/>
              <a:gd name="connsiteY120" fmla="*/ 1943663 h 2323145"/>
              <a:gd name="connsiteX121" fmla="*/ 5696836 w 11269336"/>
              <a:gd name="connsiteY121" fmla="*/ 1945271 h 2323145"/>
              <a:gd name="connsiteX122" fmla="*/ 5696583 w 11269336"/>
              <a:gd name="connsiteY122" fmla="*/ 1945050 h 2323145"/>
              <a:gd name="connsiteX123" fmla="*/ 5689123 w 11269336"/>
              <a:gd name="connsiteY123" fmla="*/ 1947067 h 2323145"/>
              <a:gd name="connsiteX124" fmla="*/ 5653291 w 11269336"/>
              <a:gd name="connsiteY124" fmla="*/ 1960245 h 2323145"/>
              <a:gd name="connsiteX125" fmla="*/ 5599385 w 11269336"/>
              <a:gd name="connsiteY125" fmla="*/ 1945198 h 2323145"/>
              <a:gd name="connsiteX126" fmla="*/ 5578300 w 11269336"/>
              <a:gd name="connsiteY126" fmla="*/ 1944963 h 2323145"/>
              <a:gd name="connsiteX127" fmla="*/ 5566758 w 11269336"/>
              <a:gd name="connsiteY127" fmla="*/ 1943441 h 2323145"/>
              <a:gd name="connsiteX128" fmla="*/ 5565857 w 11269336"/>
              <a:gd name="connsiteY128" fmla="*/ 1942445 h 2323145"/>
              <a:gd name="connsiteX129" fmla="*/ 5531534 w 11269336"/>
              <a:gd name="connsiteY129" fmla="*/ 1955208 h 2323145"/>
              <a:gd name="connsiteX130" fmla="*/ 5526552 w 11269336"/>
              <a:gd name="connsiteY130" fmla="*/ 1954799 h 2323145"/>
              <a:gd name="connsiteX131" fmla="*/ 5504723 w 11269336"/>
              <a:gd name="connsiteY131" fmla="*/ 1965811 h 2323145"/>
              <a:gd name="connsiteX132" fmla="*/ 5493156 w 11269336"/>
              <a:gd name="connsiteY132" fmla="*/ 1970063 h 2323145"/>
              <a:gd name="connsiteX133" fmla="*/ 5490486 w 11269336"/>
              <a:gd name="connsiteY133" fmla="*/ 1974227 h 2323145"/>
              <a:gd name="connsiteX134" fmla="*/ 5473107 w 11269336"/>
              <a:gd name="connsiteY134" fmla="*/ 1979001 h 2323145"/>
              <a:gd name="connsiteX135" fmla="*/ 5470885 w 11269336"/>
              <a:gd name="connsiteY135" fmla="*/ 1978432 h 2323145"/>
              <a:gd name="connsiteX136" fmla="*/ 5457393 w 11269336"/>
              <a:gd name="connsiteY136" fmla="*/ 1986525 h 2323145"/>
              <a:gd name="connsiteX137" fmla="*/ 5447102 w 11269336"/>
              <a:gd name="connsiteY137" fmla="*/ 1998329 h 2323145"/>
              <a:gd name="connsiteX138" fmla="*/ 5159151 w 11269336"/>
              <a:gd name="connsiteY138" fmla="*/ 2029640 h 2323145"/>
              <a:gd name="connsiteX139" fmla="*/ 5041688 w 11269336"/>
              <a:gd name="connsiteY139" fmla="*/ 2022334 h 2323145"/>
              <a:gd name="connsiteX140" fmla="*/ 4860988 w 11269336"/>
              <a:gd name="connsiteY140" fmla="*/ 2135698 h 2323145"/>
              <a:gd name="connsiteX141" fmla="*/ 4807902 w 11269336"/>
              <a:gd name="connsiteY141" fmla="*/ 2138894 h 2323145"/>
              <a:gd name="connsiteX142" fmla="*/ 4765388 w 11269336"/>
              <a:gd name="connsiteY142" fmla="*/ 2162525 h 2323145"/>
              <a:gd name="connsiteX143" fmla="*/ 4745033 w 11269336"/>
              <a:gd name="connsiteY143" fmla="*/ 2158859 h 2323145"/>
              <a:gd name="connsiteX144" fmla="*/ 4741475 w 11269336"/>
              <a:gd name="connsiteY144" fmla="*/ 2157998 h 2323145"/>
              <a:gd name="connsiteX145" fmla="*/ 4728247 w 11269336"/>
              <a:gd name="connsiteY145" fmla="*/ 2159526 h 2323145"/>
              <a:gd name="connsiteX146" fmla="*/ 4723263 w 11269336"/>
              <a:gd name="connsiteY146" fmla="*/ 2153742 h 2323145"/>
              <a:gd name="connsiteX147" fmla="*/ 4702453 w 11269336"/>
              <a:gd name="connsiteY147" fmla="*/ 2151586 h 2323145"/>
              <a:gd name="connsiteX148" fmla="*/ 4678455 w 11269336"/>
              <a:gd name="connsiteY148" fmla="*/ 2156131 h 2323145"/>
              <a:gd name="connsiteX149" fmla="*/ 4593061 w 11269336"/>
              <a:gd name="connsiteY149" fmla="*/ 2171597 h 2323145"/>
              <a:gd name="connsiteX150" fmla="*/ 4579902 w 11269336"/>
              <a:gd name="connsiteY150" fmla="*/ 2177927 h 2323145"/>
              <a:gd name="connsiteX151" fmla="*/ 4533444 w 11269336"/>
              <a:gd name="connsiteY151" fmla="*/ 2181200 h 2323145"/>
              <a:gd name="connsiteX152" fmla="*/ 4492832 w 11269336"/>
              <a:gd name="connsiteY152" fmla="*/ 2188033 h 2323145"/>
              <a:gd name="connsiteX153" fmla="*/ 4467257 w 11269336"/>
              <a:gd name="connsiteY153" fmla="*/ 2196121 h 2323145"/>
              <a:gd name="connsiteX154" fmla="*/ 4459937 w 11269336"/>
              <a:gd name="connsiteY154" fmla="*/ 2195182 h 2323145"/>
              <a:gd name="connsiteX155" fmla="*/ 4433312 w 11269336"/>
              <a:gd name="connsiteY155" fmla="*/ 2199004 h 2323145"/>
              <a:gd name="connsiteX156" fmla="*/ 4420601 w 11269336"/>
              <a:gd name="connsiteY156" fmla="*/ 2205158 h 2323145"/>
              <a:gd name="connsiteX157" fmla="*/ 4405765 w 11269336"/>
              <a:gd name="connsiteY157" fmla="*/ 2199902 h 2323145"/>
              <a:gd name="connsiteX158" fmla="*/ 4401354 w 11269336"/>
              <a:gd name="connsiteY158" fmla="*/ 2194745 h 2323145"/>
              <a:gd name="connsiteX159" fmla="*/ 4383151 w 11269336"/>
              <a:gd name="connsiteY159" fmla="*/ 2201140 h 2323145"/>
              <a:gd name="connsiteX160" fmla="*/ 4366646 w 11269336"/>
              <a:gd name="connsiteY160" fmla="*/ 2198564 h 2323145"/>
              <a:gd name="connsiteX161" fmla="*/ 4354009 w 11269336"/>
              <a:gd name="connsiteY161" fmla="*/ 2204984 h 2323145"/>
              <a:gd name="connsiteX162" fmla="*/ 4348284 w 11269336"/>
              <a:gd name="connsiteY162" fmla="*/ 2205270 h 2323145"/>
              <a:gd name="connsiteX163" fmla="*/ 4333906 w 11269336"/>
              <a:gd name="connsiteY163" fmla="*/ 2205251 h 2323145"/>
              <a:gd name="connsiteX164" fmla="*/ 4308819 w 11269336"/>
              <a:gd name="connsiteY164" fmla="*/ 2203822 h 2323145"/>
              <a:gd name="connsiteX165" fmla="*/ 4301210 w 11269336"/>
              <a:gd name="connsiteY165" fmla="*/ 2204456 h 2323145"/>
              <a:gd name="connsiteX166" fmla="*/ 4283095 w 11269336"/>
              <a:gd name="connsiteY166" fmla="*/ 2198177 h 2323145"/>
              <a:gd name="connsiteX167" fmla="*/ 4250119 w 11269336"/>
              <a:gd name="connsiteY167" fmla="*/ 2196342 h 2323145"/>
              <a:gd name="connsiteX168" fmla="*/ 4189203 w 11269336"/>
              <a:gd name="connsiteY168" fmla="*/ 2178994 h 2323145"/>
              <a:gd name="connsiteX169" fmla="*/ 4154035 w 11269336"/>
              <a:gd name="connsiteY169" fmla="*/ 2171950 h 2323145"/>
              <a:gd name="connsiteX170" fmla="*/ 4129569 w 11269336"/>
              <a:gd name="connsiteY170" fmla="*/ 2163850 h 2323145"/>
              <a:gd name="connsiteX171" fmla="*/ 4061250 w 11269336"/>
              <a:gd name="connsiteY171" fmla="*/ 2159236 h 2323145"/>
              <a:gd name="connsiteX172" fmla="*/ 3945480 w 11269336"/>
              <a:gd name="connsiteY172" fmla="*/ 2158279 h 2323145"/>
              <a:gd name="connsiteX173" fmla="*/ 3921468 w 11269336"/>
              <a:gd name="connsiteY173" fmla="*/ 2156588 h 2323145"/>
              <a:gd name="connsiteX174" fmla="*/ 3903348 w 11269336"/>
              <a:gd name="connsiteY174" fmla="*/ 2149220 h 2323145"/>
              <a:gd name="connsiteX175" fmla="*/ 3901342 w 11269336"/>
              <a:gd name="connsiteY175" fmla="*/ 2142355 h 2323145"/>
              <a:gd name="connsiteX176" fmla="*/ 3888539 w 11269336"/>
              <a:gd name="connsiteY176" fmla="*/ 2140476 h 2323145"/>
              <a:gd name="connsiteX177" fmla="*/ 3885662 w 11269336"/>
              <a:gd name="connsiteY177" fmla="*/ 2138740 h 2323145"/>
              <a:gd name="connsiteX178" fmla="*/ 3868627 w 11269336"/>
              <a:gd name="connsiteY178" fmla="*/ 2130023 h 2323145"/>
              <a:gd name="connsiteX179" fmla="*/ 3819177 w 11269336"/>
              <a:gd name="connsiteY179" fmla="*/ 2142111 h 2323145"/>
              <a:gd name="connsiteX180" fmla="*/ 3769100 w 11269336"/>
              <a:gd name="connsiteY180" fmla="*/ 2131731 h 2323145"/>
              <a:gd name="connsiteX181" fmla="*/ 3562752 w 11269336"/>
              <a:gd name="connsiteY181" fmla="*/ 2131785 h 2323145"/>
              <a:gd name="connsiteX182" fmla="*/ 3541402 w 11269336"/>
              <a:gd name="connsiteY182" fmla="*/ 2106821 h 2323145"/>
              <a:gd name="connsiteX183" fmla="*/ 3365341 w 11269336"/>
              <a:gd name="connsiteY183" fmla="*/ 2077638 h 2323145"/>
              <a:gd name="connsiteX184" fmla="*/ 3170922 w 11269336"/>
              <a:gd name="connsiteY184" fmla="*/ 2115957 h 2323145"/>
              <a:gd name="connsiteX185" fmla="*/ 3156256 w 11269336"/>
              <a:gd name="connsiteY185" fmla="*/ 2124773 h 2323145"/>
              <a:gd name="connsiteX186" fmla="*/ 3140298 w 11269336"/>
              <a:gd name="connsiteY186" fmla="*/ 2129182 h 2323145"/>
              <a:gd name="connsiteX187" fmla="*/ 3138514 w 11269336"/>
              <a:gd name="connsiteY187" fmla="*/ 2128069 h 2323145"/>
              <a:gd name="connsiteX188" fmla="*/ 3120467 w 11269336"/>
              <a:gd name="connsiteY188" fmla="*/ 2128281 h 2323145"/>
              <a:gd name="connsiteX189" fmla="*/ 3116175 w 11269336"/>
              <a:gd name="connsiteY189" fmla="*/ 2131633 h 2323145"/>
              <a:gd name="connsiteX190" fmla="*/ 3103685 w 11269336"/>
              <a:gd name="connsiteY190" fmla="*/ 2132814 h 2323145"/>
              <a:gd name="connsiteX191" fmla="*/ 3078794 w 11269336"/>
              <a:gd name="connsiteY191" fmla="*/ 2137935 h 2323145"/>
              <a:gd name="connsiteX192" fmla="*/ 3074407 w 11269336"/>
              <a:gd name="connsiteY192" fmla="*/ 2136274 h 2323145"/>
              <a:gd name="connsiteX193" fmla="*/ 3037285 w 11269336"/>
              <a:gd name="connsiteY193" fmla="*/ 2139919 h 2323145"/>
              <a:gd name="connsiteX194" fmla="*/ 3036901 w 11269336"/>
              <a:gd name="connsiteY194" fmla="*/ 2138726 h 2323145"/>
              <a:gd name="connsiteX195" fmla="*/ 3026996 w 11269336"/>
              <a:gd name="connsiteY195" fmla="*/ 2134322 h 2323145"/>
              <a:gd name="connsiteX196" fmla="*/ 3007772 w 11269336"/>
              <a:gd name="connsiteY196" fmla="*/ 2128742 h 2323145"/>
              <a:gd name="connsiteX197" fmla="*/ 2965030 w 11269336"/>
              <a:gd name="connsiteY197" fmla="*/ 2100494 h 2323145"/>
              <a:gd name="connsiteX198" fmla="*/ 2926342 w 11269336"/>
              <a:gd name="connsiteY198" fmla="*/ 2104155 h 2323145"/>
              <a:gd name="connsiteX199" fmla="*/ 2918608 w 11269336"/>
              <a:gd name="connsiteY199" fmla="*/ 2104215 h 2323145"/>
              <a:gd name="connsiteX200" fmla="*/ 2918475 w 11269336"/>
              <a:gd name="connsiteY200" fmla="*/ 2103937 h 2323145"/>
              <a:gd name="connsiteX201" fmla="*/ 2910360 w 11269336"/>
              <a:gd name="connsiteY201" fmla="*/ 2103444 h 2323145"/>
              <a:gd name="connsiteX202" fmla="*/ 2904507 w 11269336"/>
              <a:gd name="connsiteY202" fmla="*/ 2104326 h 2323145"/>
              <a:gd name="connsiteX203" fmla="*/ 2889503 w 11269336"/>
              <a:gd name="connsiteY203" fmla="*/ 2104443 h 2323145"/>
              <a:gd name="connsiteX204" fmla="*/ 2884480 w 11269336"/>
              <a:gd name="connsiteY204" fmla="*/ 2102626 h 2323145"/>
              <a:gd name="connsiteX205" fmla="*/ 2882689 w 11269336"/>
              <a:gd name="connsiteY205" fmla="*/ 2099228 h 2323145"/>
              <a:gd name="connsiteX206" fmla="*/ 2881291 w 11269336"/>
              <a:gd name="connsiteY206" fmla="*/ 2099618 h 2323145"/>
              <a:gd name="connsiteX207" fmla="*/ 2853979 w 11269336"/>
              <a:gd name="connsiteY207" fmla="*/ 2090388 h 2323145"/>
              <a:gd name="connsiteX208" fmla="*/ 2791790 w 11269336"/>
              <a:gd name="connsiteY208" fmla="*/ 2080332 h 2323145"/>
              <a:gd name="connsiteX209" fmla="*/ 2755844 w 11269336"/>
              <a:gd name="connsiteY209" fmla="*/ 2078874 h 2323145"/>
              <a:gd name="connsiteX210" fmla="*/ 2657742 w 11269336"/>
              <a:gd name="connsiteY210" fmla="*/ 2070179 h 2323145"/>
              <a:gd name="connsiteX211" fmla="*/ 2559549 w 11269336"/>
              <a:gd name="connsiteY211" fmla="*/ 2057873 h 2323145"/>
              <a:gd name="connsiteX212" fmla="*/ 2512054 w 11269336"/>
              <a:gd name="connsiteY212" fmla="*/ 2031671 h 2323145"/>
              <a:gd name="connsiteX213" fmla="*/ 2506437 w 11269336"/>
              <a:gd name="connsiteY213" fmla="*/ 2030918 h 2323145"/>
              <a:gd name="connsiteX214" fmla="*/ 2491752 w 11269336"/>
              <a:gd name="connsiteY214" fmla="*/ 2033906 h 2323145"/>
              <a:gd name="connsiteX215" fmla="*/ 2486338 w 11269336"/>
              <a:gd name="connsiteY215" fmla="*/ 2035862 h 2323145"/>
              <a:gd name="connsiteX216" fmla="*/ 2478186 w 11269336"/>
              <a:gd name="connsiteY216" fmla="*/ 2036953 h 2323145"/>
              <a:gd name="connsiteX217" fmla="*/ 2477950 w 11269336"/>
              <a:gd name="connsiteY217" fmla="*/ 2036715 h 2323145"/>
              <a:gd name="connsiteX218" fmla="*/ 2470381 w 11269336"/>
              <a:gd name="connsiteY218" fmla="*/ 2038256 h 2323145"/>
              <a:gd name="connsiteX219" fmla="*/ 2433781 w 11269336"/>
              <a:gd name="connsiteY219" fmla="*/ 2049140 h 2323145"/>
              <a:gd name="connsiteX220" fmla="*/ 2381172 w 11269336"/>
              <a:gd name="connsiteY220" fmla="*/ 2030645 h 2323145"/>
              <a:gd name="connsiteX221" fmla="*/ 2360198 w 11269336"/>
              <a:gd name="connsiteY221" fmla="*/ 2029059 h 2323145"/>
              <a:gd name="connsiteX222" fmla="*/ 2348815 w 11269336"/>
              <a:gd name="connsiteY222" fmla="*/ 2026798 h 2323145"/>
              <a:gd name="connsiteX223" fmla="*/ 2347988 w 11269336"/>
              <a:gd name="connsiteY223" fmla="*/ 2025745 h 2323145"/>
              <a:gd name="connsiteX224" fmla="*/ 2312920 w 11269336"/>
              <a:gd name="connsiteY224" fmla="*/ 2036311 h 2323145"/>
              <a:gd name="connsiteX225" fmla="*/ 2307986 w 11269336"/>
              <a:gd name="connsiteY225" fmla="*/ 2035583 h 2323145"/>
              <a:gd name="connsiteX226" fmla="*/ 2285481 w 11269336"/>
              <a:gd name="connsiteY226" fmla="*/ 2045197 h 2323145"/>
              <a:gd name="connsiteX227" fmla="*/ 2273666 w 11269336"/>
              <a:gd name="connsiteY227" fmla="*/ 2048710 h 2323145"/>
              <a:gd name="connsiteX228" fmla="*/ 2270719 w 11269336"/>
              <a:gd name="connsiteY228" fmla="*/ 2052702 h 2323145"/>
              <a:gd name="connsiteX229" fmla="*/ 2253080 w 11269336"/>
              <a:gd name="connsiteY229" fmla="*/ 2056363 h 2323145"/>
              <a:gd name="connsiteX230" fmla="*/ 2250906 w 11269336"/>
              <a:gd name="connsiteY230" fmla="*/ 2055654 h 2323145"/>
              <a:gd name="connsiteX231" fmla="*/ 2236905 w 11269336"/>
              <a:gd name="connsiteY231" fmla="*/ 2062882 h 2323145"/>
              <a:gd name="connsiteX232" fmla="*/ 2225830 w 11269336"/>
              <a:gd name="connsiteY232" fmla="*/ 2074027 h 2323145"/>
              <a:gd name="connsiteX233" fmla="*/ 2073776 w 11269336"/>
              <a:gd name="connsiteY233" fmla="*/ 2089244 h 2323145"/>
              <a:gd name="connsiteX234" fmla="*/ 1948256 w 11269336"/>
              <a:gd name="connsiteY234" fmla="*/ 2146616 h 2323145"/>
              <a:gd name="connsiteX235" fmla="*/ 1865582 w 11269336"/>
              <a:gd name="connsiteY235" fmla="*/ 2153738 h 2323145"/>
              <a:gd name="connsiteX236" fmla="*/ 1835210 w 11269336"/>
              <a:gd name="connsiteY236" fmla="*/ 2134244 h 2323145"/>
              <a:gd name="connsiteX237" fmla="*/ 1632661 w 11269336"/>
              <a:gd name="connsiteY237" fmla="*/ 2173882 h 2323145"/>
              <a:gd name="connsiteX238" fmla="*/ 1579590 w 11269336"/>
              <a:gd name="connsiteY238" fmla="*/ 2173680 h 2323145"/>
              <a:gd name="connsiteX239" fmla="*/ 1535601 w 11269336"/>
              <a:gd name="connsiteY239" fmla="*/ 2194590 h 2323145"/>
              <a:gd name="connsiteX240" fmla="*/ 1515594 w 11269336"/>
              <a:gd name="connsiteY240" fmla="*/ 2189622 h 2323145"/>
              <a:gd name="connsiteX241" fmla="*/ 1512113 w 11269336"/>
              <a:gd name="connsiteY241" fmla="*/ 2188534 h 2323145"/>
              <a:gd name="connsiteX242" fmla="*/ 1498838 w 11269336"/>
              <a:gd name="connsiteY242" fmla="*/ 2189213 h 2323145"/>
              <a:gd name="connsiteX243" fmla="*/ 1494279 w 11269336"/>
              <a:gd name="connsiteY243" fmla="*/ 2183112 h 2323145"/>
              <a:gd name="connsiteX244" fmla="*/ 1473714 w 11269336"/>
              <a:gd name="connsiteY244" fmla="*/ 2179625 h 2323145"/>
              <a:gd name="connsiteX245" fmla="*/ 1449503 w 11269336"/>
              <a:gd name="connsiteY245" fmla="*/ 2182633 h 2323145"/>
              <a:gd name="connsiteX246" fmla="*/ 1266687 w 11269336"/>
              <a:gd name="connsiteY246" fmla="*/ 2212688 h 2323145"/>
              <a:gd name="connsiteX247" fmla="*/ 1239614 w 11269336"/>
              <a:gd name="connsiteY247" fmla="*/ 2209727 h 2323145"/>
              <a:gd name="connsiteX248" fmla="*/ 1202436 w 11269336"/>
              <a:gd name="connsiteY248" fmla="*/ 2209817 h 2323145"/>
              <a:gd name="connsiteX249" fmla="*/ 1136097 w 11269336"/>
              <a:gd name="connsiteY249" fmla="*/ 2205112 h 2323145"/>
              <a:gd name="connsiteX250" fmla="*/ 988232 w 11269336"/>
              <a:gd name="connsiteY250" fmla="*/ 2235635 h 2323145"/>
              <a:gd name="connsiteX251" fmla="*/ 981959 w 11269336"/>
              <a:gd name="connsiteY251" fmla="*/ 2231607 h 2323145"/>
              <a:gd name="connsiteX252" fmla="*/ 938600 w 11269336"/>
              <a:gd name="connsiteY252" fmla="*/ 2238113 h 2323145"/>
              <a:gd name="connsiteX253" fmla="*/ 791788 w 11269336"/>
              <a:gd name="connsiteY253" fmla="*/ 2293224 h 2323145"/>
              <a:gd name="connsiteX254" fmla="*/ 706914 w 11269336"/>
              <a:gd name="connsiteY254" fmla="*/ 2305046 h 2323145"/>
              <a:gd name="connsiteX255" fmla="*/ 675971 w 11269336"/>
              <a:gd name="connsiteY255" fmla="*/ 2304030 h 2323145"/>
              <a:gd name="connsiteX256" fmla="*/ 624180 w 11269336"/>
              <a:gd name="connsiteY256" fmla="*/ 2302650 h 2323145"/>
              <a:gd name="connsiteX257" fmla="*/ 583453 w 11269336"/>
              <a:gd name="connsiteY257" fmla="*/ 2288788 h 2323145"/>
              <a:gd name="connsiteX258" fmla="*/ 540946 w 11269336"/>
              <a:gd name="connsiteY258" fmla="*/ 2292721 h 2323145"/>
              <a:gd name="connsiteX259" fmla="*/ 533680 w 11269336"/>
              <a:gd name="connsiteY259" fmla="*/ 2310233 h 2323145"/>
              <a:gd name="connsiteX260" fmla="*/ 487366 w 11269336"/>
              <a:gd name="connsiteY260" fmla="*/ 2309053 h 2323145"/>
              <a:gd name="connsiteX261" fmla="*/ 416820 w 11269336"/>
              <a:gd name="connsiteY261" fmla="*/ 2305443 h 2323145"/>
              <a:gd name="connsiteX262" fmla="*/ 376805 w 11269336"/>
              <a:gd name="connsiteY262" fmla="*/ 2307647 h 2323145"/>
              <a:gd name="connsiteX263" fmla="*/ 266777 w 11269336"/>
              <a:gd name="connsiteY263" fmla="*/ 2309012 h 2323145"/>
              <a:gd name="connsiteX264" fmla="*/ 156013 w 11269336"/>
              <a:gd name="connsiteY264" fmla="*/ 2306832 h 2323145"/>
              <a:gd name="connsiteX265" fmla="*/ 87258 w 11269336"/>
              <a:gd name="connsiteY265" fmla="*/ 2285511 h 2323145"/>
              <a:gd name="connsiteX266" fmla="*/ 23798 w 11269336"/>
              <a:gd name="connsiteY266" fmla="*/ 2281822 h 2323145"/>
              <a:gd name="connsiteX267" fmla="*/ 0 w 11269336"/>
              <a:gd name="connsiteY267" fmla="*/ 2285369 h 2323145"/>
              <a:gd name="connsiteX268" fmla="*/ 0 w 11269336"/>
              <a:gd name="connsiteY26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795998 w 11269336"/>
              <a:gd name="connsiteY32" fmla="*/ 863337 h 2323145"/>
              <a:gd name="connsiteX33" fmla="*/ 8776970 w 11269336"/>
              <a:gd name="connsiteY33" fmla="*/ 885177 h 2323145"/>
              <a:gd name="connsiteX34" fmla="*/ 8755719 w 11269336"/>
              <a:gd name="connsiteY34" fmla="*/ 889754 h 2323145"/>
              <a:gd name="connsiteX35" fmla="*/ 8743257 w 11269336"/>
              <a:gd name="connsiteY35" fmla="*/ 904723 h 2323145"/>
              <a:gd name="connsiteX36" fmla="*/ 8721366 w 11269336"/>
              <a:gd name="connsiteY36" fmla="*/ 904711 h 2323145"/>
              <a:gd name="connsiteX37" fmla="*/ 8678353 w 11269336"/>
              <a:gd name="connsiteY37" fmla="*/ 926318 h 2323145"/>
              <a:gd name="connsiteX38" fmla="*/ 8636849 w 11269336"/>
              <a:gd name="connsiteY38" fmla="*/ 937900 h 2323145"/>
              <a:gd name="connsiteX39" fmla="*/ 8620213 w 11269336"/>
              <a:gd name="connsiteY39" fmla="*/ 943068 h 2323145"/>
              <a:gd name="connsiteX40" fmla="*/ 8612581 w 11269336"/>
              <a:gd name="connsiteY40" fmla="*/ 952695 h 2323145"/>
              <a:gd name="connsiteX41" fmla="*/ 8589038 w 11269336"/>
              <a:gd name="connsiteY41" fmla="*/ 963892 h 2323145"/>
              <a:gd name="connsiteX42" fmla="*/ 8579950 w 11269336"/>
              <a:gd name="connsiteY42" fmla="*/ 960899 h 2323145"/>
              <a:gd name="connsiteX43" fmla="*/ 8579319 w 11269336"/>
              <a:gd name="connsiteY43" fmla="*/ 965630 h 2323145"/>
              <a:gd name="connsiteX44" fmla="*/ 8547429 w 11269336"/>
              <a:gd name="connsiteY44" fmla="*/ 984506 h 2323145"/>
              <a:gd name="connsiteX45" fmla="*/ 8478704 w 11269336"/>
              <a:gd name="connsiteY45" fmla="*/ 1025490 h 2323145"/>
              <a:gd name="connsiteX46" fmla="*/ 8461421 w 11269336"/>
              <a:gd name="connsiteY46" fmla="*/ 1035512 h 2323145"/>
              <a:gd name="connsiteX47" fmla="*/ 8445003 w 11269336"/>
              <a:gd name="connsiteY47" fmla="*/ 1036851 h 2323145"/>
              <a:gd name="connsiteX48" fmla="*/ 8357350 w 11269336"/>
              <a:gd name="connsiteY48" fmla="*/ 1060213 h 2323145"/>
              <a:gd name="connsiteX49" fmla="*/ 8335565 w 11269336"/>
              <a:gd name="connsiteY49" fmla="*/ 1061151 h 2323145"/>
              <a:gd name="connsiteX50" fmla="*/ 8325267 w 11269336"/>
              <a:gd name="connsiteY50" fmla="*/ 1055919 h 2323145"/>
              <a:gd name="connsiteX51" fmla="*/ 8293586 w 11269336"/>
              <a:gd name="connsiteY51" fmla="*/ 1076144 h 2323145"/>
              <a:gd name="connsiteX52" fmla="*/ 8242405 w 11269336"/>
              <a:gd name="connsiteY52" fmla="*/ 1095960 h 2323145"/>
              <a:gd name="connsiteX53" fmla="*/ 8197391 w 11269336"/>
              <a:gd name="connsiteY53" fmla="*/ 1107746 h 2323145"/>
              <a:gd name="connsiteX54" fmla="*/ 8081474 w 11269336"/>
              <a:gd name="connsiteY54" fmla="*/ 1130125 h 2323145"/>
              <a:gd name="connsiteX55" fmla="*/ 8053585 w 11269336"/>
              <a:gd name="connsiteY55" fmla="*/ 1129169 h 2323145"/>
              <a:gd name="connsiteX56" fmla="*/ 8038422 w 11269336"/>
              <a:gd name="connsiteY56" fmla="*/ 1119092 h 2323145"/>
              <a:gd name="connsiteX57" fmla="*/ 8029450 w 11269336"/>
              <a:gd name="connsiteY57" fmla="*/ 1125592 h 2323145"/>
              <a:gd name="connsiteX58" fmla="*/ 7959552 w 11269336"/>
              <a:gd name="connsiteY58" fmla="*/ 1140188 h 2323145"/>
              <a:gd name="connsiteX59" fmla="*/ 7914188 w 11269336"/>
              <a:gd name="connsiteY59" fmla="*/ 1150862 h 2323145"/>
              <a:gd name="connsiteX60" fmla="*/ 7914918 w 11269336"/>
              <a:gd name="connsiteY60" fmla="*/ 1168758 h 2323145"/>
              <a:gd name="connsiteX61" fmla="*/ 7875510 w 11269336"/>
              <a:gd name="connsiteY61" fmla="*/ 1183153 h 2323145"/>
              <a:gd name="connsiteX62" fmla="*/ 7829932 w 11269336"/>
              <a:gd name="connsiteY62" fmla="*/ 1180782 h 2323145"/>
              <a:gd name="connsiteX63" fmla="*/ 7779182 w 11269336"/>
              <a:gd name="connsiteY63" fmla="*/ 1192665 h 2323145"/>
              <a:gd name="connsiteX64" fmla="*/ 7748774 w 11269336"/>
              <a:gd name="connsiteY64" fmla="*/ 1199586 h 2323145"/>
              <a:gd name="connsiteX65" fmla="*/ 7671846 w 11269336"/>
              <a:gd name="connsiteY65" fmla="*/ 1231966 h 2323145"/>
              <a:gd name="connsiteX66" fmla="*/ 7554146 w 11269336"/>
              <a:gd name="connsiteY66" fmla="*/ 1319748 h 2323145"/>
              <a:gd name="connsiteX67" fmla="*/ 7515052 w 11269336"/>
              <a:gd name="connsiteY67" fmla="*/ 1336718 h 2323145"/>
              <a:gd name="connsiteX68" fmla="*/ 7507193 w 11269336"/>
              <a:gd name="connsiteY68" fmla="*/ 1334617 h 2323145"/>
              <a:gd name="connsiteX69" fmla="*/ 7461694 w 11269336"/>
              <a:gd name="connsiteY69" fmla="*/ 1375866 h 2323145"/>
              <a:gd name="connsiteX70" fmla="*/ 7377571 w 11269336"/>
              <a:gd name="connsiteY70" fmla="*/ 1400128 h 2323145"/>
              <a:gd name="connsiteX71" fmla="*/ 7311261 w 11269336"/>
              <a:gd name="connsiteY71" fmla="*/ 1412652 h 2323145"/>
              <a:gd name="connsiteX72" fmla="*/ 7275307 w 11269336"/>
              <a:gd name="connsiteY72" fmla="*/ 1422171 h 2323145"/>
              <a:gd name="connsiteX73" fmla="*/ 7247783 w 11269336"/>
              <a:gd name="connsiteY73" fmla="*/ 1426330 h 2323145"/>
              <a:gd name="connsiteX74" fmla="*/ 7185047 w 11269336"/>
              <a:gd name="connsiteY74" fmla="*/ 1451812 h 2323145"/>
              <a:gd name="connsiteX75" fmla="*/ 7084117 w 11269336"/>
              <a:gd name="connsiteY75" fmla="*/ 1500281 h 2323145"/>
              <a:gd name="connsiteX76" fmla="*/ 7062011 w 11269336"/>
              <a:gd name="connsiteY76" fmla="*/ 1509183 h 2323145"/>
              <a:gd name="connsiteX77" fmla="*/ 7040555 w 11269336"/>
              <a:gd name="connsiteY77" fmla="*/ 1511207 h 2323145"/>
              <a:gd name="connsiteX78" fmla="*/ 7033438 w 11269336"/>
              <a:gd name="connsiteY78" fmla="*/ 1506772 h 2323145"/>
              <a:gd name="connsiteX79" fmla="*/ 7020886 w 11269336"/>
              <a:gd name="connsiteY79" fmla="*/ 1510764 h 2323145"/>
              <a:gd name="connsiteX80" fmla="*/ 7017033 w 11269336"/>
              <a:gd name="connsiteY80" fmla="*/ 1510650 h 2323145"/>
              <a:gd name="connsiteX81" fmla="*/ 6995460 w 11269336"/>
              <a:gd name="connsiteY81" fmla="*/ 1511173 h 2323145"/>
              <a:gd name="connsiteX82" fmla="*/ 6962144 w 11269336"/>
              <a:gd name="connsiteY82" fmla="*/ 1541508 h 2323145"/>
              <a:gd name="connsiteX83" fmla="*/ 6910674 w 11269336"/>
              <a:gd name="connsiteY83" fmla="*/ 1554793 h 2323145"/>
              <a:gd name="connsiteX84" fmla="*/ 6732152 w 11269336"/>
              <a:gd name="connsiteY84" fmla="*/ 1642538 h 2323145"/>
              <a:gd name="connsiteX85" fmla="*/ 6694106 w 11269336"/>
              <a:gd name="connsiteY85" fmla="*/ 1632377 h 2323145"/>
              <a:gd name="connsiteX86" fmla="*/ 6617223 w 11269336"/>
              <a:gd name="connsiteY86" fmla="*/ 1659889 h 2323145"/>
              <a:gd name="connsiteX87" fmla="*/ 6521138 w 11269336"/>
              <a:gd name="connsiteY87" fmla="*/ 1744340 h 2323145"/>
              <a:gd name="connsiteX88" fmla="*/ 6380677 w 11269336"/>
              <a:gd name="connsiteY88" fmla="*/ 1796883 h 2323145"/>
              <a:gd name="connsiteX89" fmla="*/ 6374897 w 11269336"/>
              <a:gd name="connsiteY89" fmla="*/ 1809910 h 2323145"/>
              <a:gd name="connsiteX90" fmla="*/ 6364545 w 11269336"/>
              <a:gd name="connsiteY90" fmla="*/ 1820090 h 2323145"/>
              <a:gd name="connsiteX91" fmla="*/ 6362126 w 11269336"/>
              <a:gd name="connsiteY91" fmla="*/ 1819991 h 2323145"/>
              <a:gd name="connsiteX92" fmla="*/ 6346673 w 11269336"/>
              <a:gd name="connsiteY92" fmla="*/ 1827824 h 2323145"/>
              <a:gd name="connsiteX93" fmla="*/ 6345588 w 11269336"/>
              <a:gd name="connsiteY93" fmla="*/ 1832232 h 2323145"/>
              <a:gd name="connsiteX94" fmla="*/ 6335708 w 11269336"/>
              <a:gd name="connsiteY94" fmla="*/ 1838451 h 2323145"/>
              <a:gd name="connsiteX95" fmla="*/ 6318182 w 11269336"/>
              <a:gd name="connsiteY95" fmla="*/ 1852975 h 2323145"/>
              <a:gd name="connsiteX96" fmla="*/ 6313084 w 11269336"/>
              <a:gd name="connsiteY96" fmla="*/ 1853561 h 2323145"/>
              <a:gd name="connsiteX97" fmla="*/ 6283816 w 11269336"/>
              <a:gd name="connsiteY97" fmla="*/ 1872148 h 2323145"/>
              <a:gd name="connsiteX98" fmla="*/ 6282550 w 11269336"/>
              <a:gd name="connsiteY98" fmla="*/ 1871392 h 2323145"/>
              <a:gd name="connsiteX99" fmla="*/ 6270527 w 11269336"/>
              <a:gd name="connsiteY99" fmla="*/ 1872208 h 2323145"/>
              <a:gd name="connsiteX100" fmla="*/ 6249518 w 11269336"/>
              <a:gd name="connsiteY100" fmla="*/ 1876079 h 2323145"/>
              <a:gd name="connsiteX101" fmla="*/ 6190386 w 11269336"/>
              <a:gd name="connsiteY101" fmla="*/ 1872478 h 2323145"/>
              <a:gd name="connsiteX102" fmla="*/ 6159777 w 11269336"/>
              <a:gd name="connsiteY102" fmla="*/ 1891745 h 2323145"/>
              <a:gd name="connsiteX103" fmla="*/ 6153131 w 11269336"/>
              <a:gd name="connsiteY103" fmla="*/ 1895079 h 2323145"/>
              <a:gd name="connsiteX104" fmla="*/ 6152798 w 11269336"/>
              <a:gd name="connsiteY104" fmla="*/ 1894920 h 2323145"/>
              <a:gd name="connsiteX105" fmla="*/ 6145388 w 11269336"/>
              <a:gd name="connsiteY105" fmla="*/ 1897990 h 2323145"/>
              <a:gd name="connsiteX106" fmla="*/ 6141014 w 11269336"/>
              <a:gd name="connsiteY106" fmla="*/ 1901155 h 2323145"/>
              <a:gd name="connsiteX107" fmla="*/ 6128122 w 11269336"/>
              <a:gd name="connsiteY107" fmla="*/ 1907623 h 2323145"/>
              <a:gd name="connsiteX108" fmla="*/ 6122351 w 11269336"/>
              <a:gd name="connsiteY108" fmla="*/ 1908359 h 2323145"/>
              <a:gd name="connsiteX109" fmla="*/ 6064750 w 11269336"/>
              <a:gd name="connsiteY109" fmla="*/ 1896394 h 2323145"/>
              <a:gd name="connsiteX110" fmla="*/ 5964230 w 11269336"/>
              <a:gd name="connsiteY110" fmla="*/ 1910038 h 2323145"/>
              <a:gd name="connsiteX111" fmla="*/ 5865399 w 11269336"/>
              <a:gd name="connsiteY111" fmla="*/ 1926966 h 2323145"/>
              <a:gd name="connsiteX112" fmla="*/ 5829951 w 11269336"/>
              <a:gd name="connsiteY112" fmla="*/ 1934755 h 2323145"/>
              <a:gd name="connsiteX113" fmla="*/ 5765285 w 11269336"/>
              <a:gd name="connsiteY113" fmla="*/ 1941322 h 2323145"/>
              <a:gd name="connsiteX114" fmla="*/ 5734750 w 11269336"/>
              <a:gd name="connsiteY114" fmla="*/ 1939793 h 2323145"/>
              <a:gd name="connsiteX115" fmla="*/ 5733569 w 11269336"/>
              <a:gd name="connsiteY115" fmla="*/ 1940505 h 2323145"/>
              <a:gd name="connsiteX116" fmla="*/ 5730329 w 11269336"/>
              <a:gd name="connsiteY116" fmla="*/ 1937845 h 2323145"/>
              <a:gd name="connsiteX117" fmla="*/ 5724661 w 11269336"/>
              <a:gd name="connsiteY117" fmla="*/ 1937455 h 2323145"/>
              <a:gd name="connsiteX118" fmla="*/ 5710186 w 11269336"/>
              <a:gd name="connsiteY118" fmla="*/ 1941370 h 2323145"/>
              <a:gd name="connsiteX119" fmla="*/ 5704910 w 11269336"/>
              <a:gd name="connsiteY119" fmla="*/ 1943663 h 2323145"/>
              <a:gd name="connsiteX120" fmla="*/ 5696836 w 11269336"/>
              <a:gd name="connsiteY120" fmla="*/ 1945271 h 2323145"/>
              <a:gd name="connsiteX121" fmla="*/ 5696583 w 11269336"/>
              <a:gd name="connsiteY121" fmla="*/ 1945050 h 2323145"/>
              <a:gd name="connsiteX122" fmla="*/ 5689123 w 11269336"/>
              <a:gd name="connsiteY122" fmla="*/ 1947067 h 2323145"/>
              <a:gd name="connsiteX123" fmla="*/ 5653291 w 11269336"/>
              <a:gd name="connsiteY123" fmla="*/ 1960245 h 2323145"/>
              <a:gd name="connsiteX124" fmla="*/ 5599385 w 11269336"/>
              <a:gd name="connsiteY124" fmla="*/ 1945198 h 2323145"/>
              <a:gd name="connsiteX125" fmla="*/ 5578300 w 11269336"/>
              <a:gd name="connsiteY125" fmla="*/ 1944963 h 2323145"/>
              <a:gd name="connsiteX126" fmla="*/ 5566758 w 11269336"/>
              <a:gd name="connsiteY126" fmla="*/ 1943441 h 2323145"/>
              <a:gd name="connsiteX127" fmla="*/ 5565857 w 11269336"/>
              <a:gd name="connsiteY127" fmla="*/ 1942445 h 2323145"/>
              <a:gd name="connsiteX128" fmla="*/ 5531534 w 11269336"/>
              <a:gd name="connsiteY128" fmla="*/ 1955208 h 2323145"/>
              <a:gd name="connsiteX129" fmla="*/ 5526552 w 11269336"/>
              <a:gd name="connsiteY129" fmla="*/ 1954799 h 2323145"/>
              <a:gd name="connsiteX130" fmla="*/ 5504723 w 11269336"/>
              <a:gd name="connsiteY130" fmla="*/ 1965811 h 2323145"/>
              <a:gd name="connsiteX131" fmla="*/ 5493156 w 11269336"/>
              <a:gd name="connsiteY131" fmla="*/ 1970063 h 2323145"/>
              <a:gd name="connsiteX132" fmla="*/ 5490486 w 11269336"/>
              <a:gd name="connsiteY132" fmla="*/ 1974227 h 2323145"/>
              <a:gd name="connsiteX133" fmla="*/ 5473107 w 11269336"/>
              <a:gd name="connsiteY133" fmla="*/ 1979001 h 2323145"/>
              <a:gd name="connsiteX134" fmla="*/ 5470885 w 11269336"/>
              <a:gd name="connsiteY134" fmla="*/ 1978432 h 2323145"/>
              <a:gd name="connsiteX135" fmla="*/ 5457393 w 11269336"/>
              <a:gd name="connsiteY135" fmla="*/ 1986525 h 2323145"/>
              <a:gd name="connsiteX136" fmla="*/ 5447102 w 11269336"/>
              <a:gd name="connsiteY136" fmla="*/ 1998329 h 2323145"/>
              <a:gd name="connsiteX137" fmla="*/ 5159151 w 11269336"/>
              <a:gd name="connsiteY137" fmla="*/ 2029640 h 2323145"/>
              <a:gd name="connsiteX138" fmla="*/ 5041688 w 11269336"/>
              <a:gd name="connsiteY138" fmla="*/ 2022334 h 2323145"/>
              <a:gd name="connsiteX139" fmla="*/ 4860988 w 11269336"/>
              <a:gd name="connsiteY139" fmla="*/ 2135698 h 2323145"/>
              <a:gd name="connsiteX140" fmla="*/ 4807902 w 11269336"/>
              <a:gd name="connsiteY140" fmla="*/ 2138894 h 2323145"/>
              <a:gd name="connsiteX141" fmla="*/ 4765388 w 11269336"/>
              <a:gd name="connsiteY141" fmla="*/ 2162525 h 2323145"/>
              <a:gd name="connsiteX142" fmla="*/ 4745033 w 11269336"/>
              <a:gd name="connsiteY142" fmla="*/ 2158859 h 2323145"/>
              <a:gd name="connsiteX143" fmla="*/ 4741475 w 11269336"/>
              <a:gd name="connsiteY143" fmla="*/ 2157998 h 2323145"/>
              <a:gd name="connsiteX144" fmla="*/ 4728247 w 11269336"/>
              <a:gd name="connsiteY144" fmla="*/ 2159526 h 2323145"/>
              <a:gd name="connsiteX145" fmla="*/ 4723263 w 11269336"/>
              <a:gd name="connsiteY145" fmla="*/ 2153742 h 2323145"/>
              <a:gd name="connsiteX146" fmla="*/ 4702453 w 11269336"/>
              <a:gd name="connsiteY146" fmla="*/ 2151586 h 2323145"/>
              <a:gd name="connsiteX147" fmla="*/ 4678455 w 11269336"/>
              <a:gd name="connsiteY147" fmla="*/ 2156131 h 2323145"/>
              <a:gd name="connsiteX148" fmla="*/ 4593061 w 11269336"/>
              <a:gd name="connsiteY148" fmla="*/ 2171597 h 2323145"/>
              <a:gd name="connsiteX149" fmla="*/ 4579902 w 11269336"/>
              <a:gd name="connsiteY149" fmla="*/ 2177927 h 2323145"/>
              <a:gd name="connsiteX150" fmla="*/ 4533444 w 11269336"/>
              <a:gd name="connsiteY150" fmla="*/ 2181200 h 2323145"/>
              <a:gd name="connsiteX151" fmla="*/ 4492832 w 11269336"/>
              <a:gd name="connsiteY151" fmla="*/ 2188033 h 2323145"/>
              <a:gd name="connsiteX152" fmla="*/ 4467257 w 11269336"/>
              <a:gd name="connsiteY152" fmla="*/ 2196121 h 2323145"/>
              <a:gd name="connsiteX153" fmla="*/ 4459937 w 11269336"/>
              <a:gd name="connsiteY153" fmla="*/ 2195182 h 2323145"/>
              <a:gd name="connsiteX154" fmla="*/ 4433312 w 11269336"/>
              <a:gd name="connsiteY154" fmla="*/ 2199004 h 2323145"/>
              <a:gd name="connsiteX155" fmla="*/ 4420601 w 11269336"/>
              <a:gd name="connsiteY155" fmla="*/ 2205158 h 2323145"/>
              <a:gd name="connsiteX156" fmla="*/ 4405765 w 11269336"/>
              <a:gd name="connsiteY156" fmla="*/ 2199902 h 2323145"/>
              <a:gd name="connsiteX157" fmla="*/ 4401354 w 11269336"/>
              <a:gd name="connsiteY157" fmla="*/ 2194745 h 2323145"/>
              <a:gd name="connsiteX158" fmla="*/ 4383151 w 11269336"/>
              <a:gd name="connsiteY158" fmla="*/ 2201140 h 2323145"/>
              <a:gd name="connsiteX159" fmla="*/ 4366646 w 11269336"/>
              <a:gd name="connsiteY159" fmla="*/ 2198564 h 2323145"/>
              <a:gd name="connsiteX160" fmla="*/ 4354009 w 11269336"/>
              <a:gd name="connsiteY160" fmla="*/ 2204984 h 2323145"/>
              <a:gd name="connsiteX161" fmla="*/ 4348284 w 11269336"/>
              <a:gd name="connsiteY161" fmla="*/ 2205270 h 2323145"/>
              <a:gd name="connsiteX162" fmla="*/ 4333906 w 11269336"/>
              <a:gd name="connsiteY162" fmla="*/ 2205251 h 2323145"/>
              <a:gd name="connsiteX163" fmla="*/ 4308819 w 11269336"/>
              <a:gd name="connsiteY163" fmla="*/ 2203822 h 2323145"/>
              <a:gd name="connsiteX164" fmla="*/ 4301210 w 11269336"/>
              <a:gd name="connsiteY164" fmla="*/ 2204456 h 2323145"/>
              <a:gd name="connsiteX165" fmla="*/ 4283095 w 11269336"/>
              <a:gd name="connsiteY165" fmla="*/ 2198177 h 2323145"/>
              <a:gd name="connsiteX166" fmla="*/ 4250119 w 11269336"/>
              <a:gd name="connsiteY166" fmla="*/ 2196342 h 2323145"/>
              <a:gd name="connsiteX167" fmla="*/ 4189203 w 11269336"/>
              <a:gd name="connsiteY167" fmla="*/ 2178994 h 2323145"/>
              <a:gd name="connsiteX168" fmla="*/ 4154035 w 11269336"/>
              <a:gd name="connsiteY168" fmla="*/ 2171950 h 2323145"/>
              <a:gd name="connsiteX169" fmla="*/ 4129569 w 11269336"/>
              <a:gd name="connsiteY169" fmla="*/ 2163850 h 2323145"/>
              <a:gd name="connsiteX170" fmla="*/ 4061250 w 11269336"/>
              <a:gd name="connsiteY170" fmla="*/ 2159236 h 2323145"/>
              <a:gd name="connsiteX171" fmla="*/ 3945480 w 11269336"/>
              <a:gd name="connsiteY171" fmla="*/ 2158279 h 2323145"/>
              <a:gd name="connsiteX172" fmla="*/ 3921468 w 11269336"/>
              <a:gd name="connsiteY172" fmla="*/ 2156588 h 2323145"/>
              <a:gd name="connsiteX173" fmla="*/ 3903348 w 11269336"/>
              <a:gd name="connsiteY173" fmla="*/ 2149220 h 2323145"/>
              <a:gd name="connsiteX174" fmla="*/ 3901342 w 11269336"/>
              <a:gd name="connsiteY174" fmla="*/ 2142355 h 2323145"/>
              <a:gd name="connsiteX175" fmla="*/ 3888539 w 11269336"/>
              <a:gd name="connsiteY175" fmla="*/ 2140476 h 2323145"/>
              <a:gd name="connsiteX176" fmla="*/ 3885662 w 11269336"/>
              <a:gd name="connsiteY176" fmla="*/ 2138740 h 2323145"/>
              <a:gd name="connsiteX177" fmla="*/ 3868627 w 11269336"/>
              <a:gd name="connsiteY177" fmla="*/ 2130023 h 2323145"/>
              <a:gd name="connsiteX178" fmla="*/ 3819177 w 11269336"/>
              <a:gd name="connsiteY178" fmla="*/ 2142111 h 2323145"/>
              <a:gd name="connsiteX179" fmla="*/ 3769100 w 11269336"/>
              <a:gd name="connsiteY179" fmla="*/ 2131731 h 2323145"/>
              <a:gd name="connsiteX180" fmla="*/ 3562752 w 11269336"/>
              <a:gd name="connsiteY180" fmla="*/ 2131785 h 2323145"/>
              <a:gd name="connsiteX181" fmla="*/ 3541402 w 11269336"/>
              <a:gd name="connsiteY181" fmla="*/ 2106821 h 2323145"/>
              <a:gd name="connsiteX182" fmla="*/ 3365341 w 11269336"/>
              <a:gd name="connsiteY182" fmla="*/ 2077638 h 2323145"/>
              <a:gd name="connsiteX183" fmla="*/ 3170922 w 11269336"/>
              <a:gd name="connsiteY183" fmla="*/ 2115957 h 2323145"/>
              <a:gd name="connsiteX184" fmla="*/ 3156256 w 11269336"/>
              <a:gd name="connsiteY184" fmla="*/ 2124773 h 2323145"/>
              <a:gd name="connsiteX185" fmla="*/ 3140298 w 11269336"/>
              <a:gd name="connsiteY185" fmla="*/ 2129182 h 2323145"/>
              <a:gd name="connsiteX186" fmla="*/ 3138514 w 11269336"/>
              <a:gd name="connsiteY186" fmla="*/ 2128069 h 2323145"/>
              <a:gd name="connsiteX187" fmla="*/ 3120467 w 11269336"/>
              <a:gd name="connsiteY187" fmla="*/ 2128281 h 2323145"/>
              <a:gd name="connsiteX188" fmla="*/ 3116175 w 11269336"/>
              <a:gd name="connsiteY188" fmla="*/ 2131633 h 2323145"/>
              <a:gd name="connsiteX189" fmla="*/ 3103685 w 11269336"/>
              <a:gd name="connsiteY189" fmla="*/ 2132814 h 2323145"/>
              <a:gd name="connsiteX190" fmla="*/ 3078794 w 11269336"/>
              <a:gd name="connsiteY190" fmla="*/ 2137935 h 2323145"/>
              <a:gd name="connsiteX191" fmla="*/ 3074407 w 11269336"/>
              <a:gd name="connsiteY191" fmla="*/ 2136274 h 2323145"/>
              <a:gd name="connsiteX192" fmla="*/ 3037285 w 11269336"/>
              <a:gd name="connsiteY192" fmla="*/ 2139919 h 2323145"/>
              <a:gd name="connsiteX193" fmla="*/ 3036901 w 11269336"/>
              <a:gd name="connsiteY193" fmla="*/ 2138726 h 2323145"/>
              <a:gd name="connsiteX194" fmla="*/ 3026996 w 11269336"/>
              <a:gd name="connsiteY194" fmla="*/ 2134322 h 2323145"/>
              <a:gd name="connsiteX195" fmla="*/ 3007772 w 11269336"/>
              <a:gd name="connsiteY195" fmla="*/ 2128742 h 2323145"/>
              <a:gd name="connsiteX196" fmla="*/ 2965030 w 11269336"/>
              <a:gd name="connsiteY196" fmla="*/ 2100494 h 2323145"/>
              <a:gd name="connsiteX197" fmla="*/ 2926342 w 11269336"/>
              <a:gd name="connsiteY197" fmla="*/ 2104155 h 2323145"/>
              <a:gd name="connsiteX198" fmla="*/ 2918608 w 11269336"/>
              <a:gd name="connsiteY198" fmla="*/ 2104215 h 2323145"/>
              <a:gd name="connsiteX199" fmla="*/ 2918475 w 11269336"/>
              <a:gd name="connsiteY199" fmla="*/ 2103937 h 2323145"/>
              <a:gd name="connsiteX200" fmla="*/ 2910360 w 11269336"/>
              <a:gd name="connsiteY200" fmla="*/ 2103444 h 2323145"/>
              <a:gd name="connsiteX201" fmla="*/ 2904507 w 11269336"/>
              <a:gd name="connsiteY201" fmla="*/ 2104326 h 2323145"/>
              <a:gd name="connsiteX202" fmla="*/ 2889503 w 11269336"/>
              <a:gd name="connsiteY202" fmla="*/ 2104443 h 2323145"/>
              <a:gd name="connsiteX203" fmla="*/ 2884480 w 11269336"/>
              <a:gd name="connsiteY203" fmla="*/ 2102626 h 2323145"/>
              <a:gd name="connsiteX204" fmla="*/ 2882689 w 11269336"/>
              <a:gd name="connsiteY204" fmla="*/ 2099228 h 2323145"/>
              <a:gd name="connsiteX205" fmla="*/ 2881291 w 11269336"/>
              <a:gd name="connsiteY205" fmla="*/ 2099618 h 2323145"/>
              <a:gd name="connsiteX206" fmla="*/ 2853979 w 11269336"/>
              <a:gd name="connsiteY206" fmla="*/ 2090388 h 2323145"/>
              <a:gd name="connsiteX207" fmla="*/ 2791790 w 11269336"/>
              <a:gd name="connsiteY207" fmla="*/ 2080332 h 2323145"/>
              <a:gd name="connsiteX208" fmla="*/ 2755844 w 11269336"/>
              <a:gd name="connsiteY208" fmla="*/ 2078874 h 2323145"/>
              <a:gd name="connsiteX209" fmla="*/ 2657742 w 11269336"/>
              <a:gd name="connsiteY209" fmla="*/ 2070179 h 2323145"/>
              <a:gd name="connsiteX210" fmla="*/ 2559549 w 11269336"/>
              <a:gd name="connsiteY210" fmla="*/ 2057873 h 2323145"/>
              <a:gd name="connsiteX211" fmla="*/ 2512054 w 11269336"/>
              <a:gd name="connsiteY211" fmla="*/ 2031671 h 2323145"/>
              <a:gd name="connsiteX212" fmla="*/ 2506437 w 11269336"/>
              <a:gd name="connsiteY212" fmla="*/ 2030918 h 2323145"/>
              <a:gd name="connsiteX213" fmla="*/ 2491752 w 11269336"/>
              <a:gd name="connsiteY213" fmla="*/ 2033906 h 2323145"/>
              <a:gd name="connsiteX214" fmla="*/ 2486338 w 11269336"/>
              <a:gd name="connsiteY214" fmla="*/ 2035862 h 2323145"/>
              <a:gd name="connsiteX215" fmla="*/ 2478186 w 11269336"/>
              <a:gd name="connsiteY215" fmla="*/ 2036953 h 2323145"/>
              <a:gd name="connsiteX216" fmla="*/ 2477950 w 11269336"/>
              <a:gd name="connsiteY216" fmla="*/ 2036715 h 2323145"/>
              <a:gd name="connsiteX217" fmla="*/ 2470381 w 11269336"/>
              <a:gd name="connsiteY217" fmla="*/ 2038256 h 2323145"/>
              <a:gd name="connsiteX218" fmla="*/ 2433781 w 11269336"/>
              <a:gd name="connsiteY218" fmla="*/ 2049140 h 2323145"/>
              <a:gd name="connsiteX219" fmla="*/ 2381172 w 11269336"/>
              <a:gd name="connsiteY219" fmla="*/ 2030645 h 2323145"/>
              <a:gd name="connsiteX220" fmla="*/ 2360198 w 11269336"/>
              <a:gd name="connsiteY220" fmla="*/ 2029059 h 2323145"/>
              <a:gd name="connsiteX221" fmla="*/ 2348815 w 11269336"/>
              <a:gd name="connsiteY221" fmla="*/ 2026798 h 2323145"/>
              <a:gd name="connsiteX222" fmla="*/ 2347988 w 11269336"/>
              <a:gd name="connsiteY222" fmla="*/ 2025745 h 2323145"/>
              <a:gd name="connsiteX223" fmla="*/ 2312920 w 11269336"/>
              <a:gd name="connsiteY223" fmla="*/ 2036311 h 2323145"/>
              <a:gd name="connsiteX224" fmla="*/ 2307986 w 11269336"/>
              <a:gd name="connsiteY224" fmla="*/ 2035583 h 2323145"/>
              <a:gd name="connsiteX225" fmla="*/ 2285481 w 11269336"/>
              <a:gd name="connsiteY225" fmla="*/ 2045197 h 2323145"/>
              <a:gd name="connsiteX226" fmla="*/ 2273666 w 11269336"/>
              <a:gd name="connsiteY226" fmla="*/ 2048710 h 2323145"/>
              <a:gd name="connsiteX227" fmla="*/ 2270719 w 11269336"/>
              <a:gd name="connsiteY227" fmla="*/ 2052702 h 2323145"/>
              <a:gd name="connsiteX228" fmla="*/ 2253080 w 11269336"/>
              <a:gd name="connsiteY228" fmla="*/ 2056363 h 2323145"/>
              <a:gd name="connsiteX229" fmla="*/ 2250906 w 11269336"/>
              <a:gd name="connsiteY229" fmla="*/ 2055654 h 2323145"/>
              <a:gd name="connsiteX230" fmla="*/ 2236905 w 11269336"/>
              <a:gd name="connsiteY230" fmla="*/ 2062882 h 2323145"/>
              <a:gd name="connsiteX231" fmla="*/ 2225830 w 11269336"/>
              <a:gd name="connsiteY231" fmla="*/ 2074027 h 2323145"/>
              <a:gd name="connsiteX232" fmla="*/ 2073776 w 11269336"/>
              <a:gd name="connsiteY232" fmla="*/ 2089244 h 2323145"/>
              <a:gd name="connsiteX233" fmla="*/ 1948256 w 11269336"/>
              <a:gd name="connsiteY233" fmla="*/ 2146616 h 2323145"/>
              <a:gd name="connsiteX234" fmla="*/ 1865582 w 11269336"/>
              <a:gd name="connsiteY234" fmla="*/ 2153738 h 2323145"/>
              <a:gd name="connsiteX235" fmla="*/ 1835210 w 11269336"/>
              <a:gd name="connsiteY235" fmla="*/ 2134244 h 2323145"/>
              <a:gd name="connsiteX236" fmla="*/ 1632661 w 11269336"/>
              <a:gd name="connsiteY236" fmla="*/ 2173882 h 2323145"/>
              <a:gd name="connsiteX237" fmla="*/ 1579590 w 11269336"/>
              <a:gd name="connsiteY237" fmla="*/ 2173680 h 2323145"/>
              <a:gd name="connsiteX238" fmla="*/ 1535601 w 11269336"/>
              <a:gd name="connsiteY238" fmla="*/ 2194590 h 2323145"/>
              <a:gd name="connsiteX239" fmla="*/ 1515594 w 11269336"/>
              <a:gd name="connsiteY239" fmla="*/ 2189622 h 2323145"/>
              <a:gd name="connsiteX240" fmla="*/ 1512113 w 11269336"/>
              <a:gd name="connsiteY240" fmla="*/ 2188534 h 2323145"/>
              <a:gd name="connsiteX241" fmla="*/ 1498838 w 11269336"/>
              <a:gd name="connsiteY241" fmla="*/ 2189213 h 2323145"/>
              <a:gd name="connsiteX242" fmla="*/ 1494279 w 11269336"/>
              <a:gd name="connsiteY242" fmla="*/ 2183112 h 2323145"/>
              <a:gd name="connsiteX243" fmla="*/ 1473714 w 11269336"/>
              <a:gd name="connsiteY243" fmla="*/ 2179625 h 2323145"/>
              <a:gd name="connsiteX244" fmla="*/ 1449503 w 11269336"/>
              <a:gd name="connsiteY244" fmla="*/ 2182633 h 2323145"/>
              <a:gd name="connsiteX245" fmla="*/ 1266687 w 11269336"/>
              <a:gd name="connsiteY245" fmla="*/ 2212688 h 2323145"/>
              <a:gd name="connsiteX246" fmla="*/ 1239614 w 11269336"/>
              <a:gd name="connsiteY246" fmla="*/ 2209727 h 2323145"/>
              <a:gd name="connsiteX247" fmla="*/ 1202436 w 11269336"/>
              <a:gd name="connsiteY247" fmla="*/ 2209817 h 2323145"/>
              <a:gd name="connsiteX248" fmla="*/ 1136097 w 11269336"/>
              <a:gd name="connsiteY248" fmla="*/ 2205112 h 2323145"/>
              <a:gd name="connsiteX249" fmla="*/ 988232 w 11269336"/>
              <a:gd name="connsiteY249" fmla="*/ 2235635 h 2323145"/>
              <a:gd name="connsiteX250" fmla="*/ 981959 w 11269336"/>
              <a:gd name="connsiteY250" fmla="*/ 2231607 h 2323145"/>
              <a:gd name="connsiteX251" fmla="*/ 938600 w 11269336"/>
              <a:gd name="connsiteY251" fmla="*/ 2238113 h 2323145"/>
              <a:gd name="connsiteX252" fmla="*/ 791788 w 11269336"/>
              <a:gd name="connsiteY252" fmla="*/ 2293224 h 2323145"/>
              <a:gd name="connsiteX253" fmla="*/ 706914 w 11269336"/>
              <a:gd name="connsiteY253" fmla="*/ 2305046 h 2323145"/>
              <a:gd name="connsiteX254" fmla="*/ 675971 w 11269336"/>
              <a:gd name="connsiteY254" fmla="*/ 2304030 h 2323145"/>
              <a:gd name="connsiteX255" fmla="*/ 624180 w 11269336"/>
              <a:gd name="connsiteY255" fmla="*/ 2302650 h 2323145"/>
              <a:gd name="connsiteX256" fmla="*/ 583453 w 11269336"/>
              <a:gd name="connsiteY256" fmla="*/ 2288788 h 2323145"/>
              <a:gd name="connsiteX257" fmla="*/ 540946 w 11269336"/>
              <a:gd name="connsiteY257" fmla="*/ 2292721 h 2323145"/>
              <a:gd name="connsiteX258" fmla="*/ 533680 w 11269336"/>
              <a:gd name="connsiteY258" fmla="*/ 2310233 h 2323145"/>
              <a:gd name="connsiteX259" fmla="*/ 487366 w 11269336"/>
              <a:gd name="connsiteY259" fmla="*/ 2309053 h 2323145"/>
              <a:gd name="connsiteX260" fmla="*/ 416820 w 11269336"/>
              <a:gd name="connsiteY260" fmla="*/ 2305443 h 2323145"/>
              <a:gd name="connsiteX261" fmla="*/ 376805 w 11269336"/>
              <a:gd name="connsiteY261" fmla="*/ 2307647 h 2323145"/>
              <a:gd name="connsiteX262" fmla="*/ 266777 w 11269336"/>
              <a:gd name="connsiteY262" fmla="*/ 2309012 h 2323145"/>
              <a:gd name="connsiteX263" fmla="*/ 156013 w 11269336"/>
              <a:gd name="connsiteY263" fmla="*/ 2306832 h 2323145"/>
              <a:gd name="connsiteX264" fmla="*/ 87258 w 11269336"/>
              <a:gd name="connsiteY264" fmla="*/ 2285511 h 2323145"/>
              <a:gd name="connsiteX265" fmla="*/ 23798 w 11269336"/>
              <a:gd name="connsiteY265" fmla="*/ 2281822 h 2323145"/>
              <a:gd name="connsiteX266" fmla="*/ 0 w 11269336"/>
              <a:gd name="connsiteY266" fmla="*/ 2285369 h 2323145"/>
              <a:gd name="connsiteX267" fmla="*/ 0 w 11269336"/>
              <a:gd name="connsiteY26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795998 w 11269336"/>
              <a:gd name="connsiteY29" fmla="*/ 863337 h 2323145"/>
              <a:gd name="connsiteX30" fmla="*/ 8776970 w 11269336"/>
              <a:gd name="connsiteY30" fmla="*/ 885177 h 2323145"/>
              <a:gd name="connsiteX31" fmla="*/ 8755719 w 11269336"/>
              <a:gd name="connsiteY31" fmla="*/ 889754 h 2323145"/>
              <a:gd name="connsiteX32" fmla="*/ 8743257 w 11269336"/>
              <a:gd name="connsiteY32" fmla="*/ 904723 h 2323145"/>
              <a:gd name="connsiteX33" fmla="*/ 8721366 w 11269336"/>
              <a:gd name="connsiteY33" fmla="*/ 904711 h 2323145"/>
              <a:gd name="connsiteX34" fmla="*/ 8678353 w 11269336"/>
              <a:gd name="connsiteY34" fmla="*/ 926318 h 2323145"/>
              <a:gd name="connsiteX35" fmla="*/ 8636849 w 11269336"/>
              <a:gd name="connsiteY35" fmla="*/ 937900 h 2323145"/>
              <a:gd name="connsiteX36" fmla="*/ 8620213 w 11269336"/>
              <a:gd name="connsiteY36" fmla="*/ 943068 h 2323145"/>
              <a:gd name="connsiteX37" fmla="*/ 8612581 w 11269336"/>
              <a:gd name="connsiteY37" fmla="*/ 952695 h 2323145"/>
              <a:gd name="connsiteX38" fmla="*/ 8589038 w 11269336"/>
              <a:gd name="connsiteY38" fmla="*/ 963892 h 2323145"/>
              <a:gd name="connsiteX39" fmla="*/ 8579950 w 11269336"/>
              <a:gd name="connsiteY39" fmla="*/ 960899 h 2323145"/>
              <a:gd name="connsiteX40" fmla="*/ 8579319 w 11269336"/>
              <a:gd name="connsiteY40" fmla="*/ 965630 h 2323145"/>
              <a:gd name="connsiteX41" fmla="*/ 8547429 w 11269336"/>
              <a:gd name="connsiteY41" fmla="*/ 984506 h 2323145"/>
              <a:gd name="connsiteX42" fmla="*/ 8478704 w 11269336"/>
              <a:gd name="connsiteY42" fmla="*/ 1025490 h 2323145"/>
              <a:gd name="connsiteX43" fmla="*/ 8461421 w 11269336"/>
              <a:gd name="connsiteY43" fmla="*/ 1035512 h 2323145"/>
              <a:gd name="connsiteX44" fmla="*/ 8445003 w 11269336"/>
              <a:gd name="connsiteY44" fmla="*/ 1036851 h 2323145"/>
              <a:gd name="connsiteX45" fmla="*/ 8357350 w 11269336"/>
              <a:gd name="connsiteY45" fmla="*/ 1060213 h 2323145"/>
              <a:gd name="connsiteX46" fmla="*/ 8335565 w 11269336"/>
              <a:gd name="connsiteY46" fmla="*/ 1061151 h 2323145"/>
              <a:gd name="connsiteX47" fmla="*/ 8325267 w 11269336"/>
              <a:gd name="connsiteY47" fmla="*/ 1055919 h 2323145"/>
              <a:gd name="connsiteX48" fmla="*/ 8293586 w 11269336"/>
              <a:gd name="connsiteY48" fmla="*/ 1076144 h 2323145"/>
              <a:gd name="connsiteX49" fmla="*/ 8242405 w 11269336"/>
              <a:gd name="connsiteY49" fmla="*/ 1095960 h 2323145"/>
              <a:gd name="connsiteX50" fmla="*/ 8197391 w 11269336"/>
              <a:gd name="connsiteY50" fmla="*/ 1107746 h 2323145"/>
              <a:gd name="connsiteX51" fmla="*/ 8081474 w 11269336"/>
              <a:gd name="connsiteY51" fmla="*/ 1130125 h 2323145"/>
              <a:gd name="connsiteX52" fmla="*/ 8053585 w 11269336"/>
              <a:gd name="connsiteY52" fmla="*/ 1129169 h 2323145"/>
              <a:gd name="connsiteX53" fmla="*/ 8038422 w 11269336"/>
              <a:gd name="connsiteY53" fmla="*/ 1119092 h 2323145"/>
              <a:gd name="connsiteX54" fmla="*/ 8029450 w 11269336"/>
              <a:gd name="connsiteY54" fmla="*/ 1125592 h 2323145"/>
              <a:gd name="connsiteX55" fmla="*/ 7959552 w 11269336"/>
              <a:gd name="connsiteY55" fmla="*/ 1140188 h 2323145"/>
              <a:gd name="connsiteX56" fmla="*/ 7914188 w 11269336"/>
              <a:gd name="connsiteY56" fmla="*/ 1150862 h 2323145"/>
              <a:gd name="connsiteX57" fmla="*/ 7914918 w 11269336"/>
              <a:gd name="connsiteY57" fmla="*/ 1168758 h 2323145"/>
              <a:gd name="connsiteX58" fmla="*/ 7875510 w 11269336"/>
              <a:gd name="connsiteY58" fmla="*/ 1183153 h 2323145"/>
              <a:gd name="connsiteX59" fmla="*/ 7829932 w 11269336"/>
              <a:gd name="connsiteY59" fmla="*/ 1180782 h 2323145"/>
              <a:gd name="connsiteX60" fmla="*/ 7779182 w 11269336"/>
              <a:gd name="connsiteY60" fmla="*/ 1192665 h 2323145"/>
              <a:gd name="connsiteX61" fmla="*/ 7748774 w 11269336"/>
              <a:gd name="connsiteY61" fmla="*/ 1199586 h 2323145"/>
              <a:gd name="connsiteX62" fmla="*/ 7671846 w 11269336"/>
              <a:gd name="connsiteY62" fmla="*/ 1231966 h 2323145"/>
              <a:gd name="connsiteX63" fmla="*/ 7554146 w 11269336"/>
              <a:gd name="connsiteY63" fmla="*/ 1319748 h 2323145"/>
              <a:gd name="connsiteX64" fmla="*/ 7515052 w 11269336"/>
              <a:gd name="connsiteY64" fmla="*/ 1336718 h 2323145"/>
              <a:gd name="connsiteX65" fmla="*/ 7507193 w 11269336"/>
              <a:gd name="connsiteY65" fmla="*/ 1334617 h 2323145"/>
              <a:gd name="connsiteX66" fmla="*/ 7461694 w 11269336"/>
              <a:gd name="connsiteY66" fmla="*/ 1375866 h 2323145"/>
              <a:gd name="connsiteX67" fmla="*/ 7377571 w 11269336"/>
              <a:gd name="connsiteY67" fmla="*/ 1400128 h 2323145"/>
              <a:gd name="connsiteX68" fmla="*/ 7311261 w 11269336"/>
              <a:gd name="connsiteY68" fmla="*/ 1412652 h 2323145"/>
              <a:gd name="connsiteX69" fmla="*/ 7275307 w 11269336"/>
              <a:gd name="connsiteY69" fmla="*/ 1422171 h 2323145"/>
              <a:gd name="connsiteX70" fmla="*/ 7247783 w 11269336"/>
              <a:gd name="connsiteY70" fmla="*/ 1426330 h 2323145"/>
              <a:gd name="connsiteX71" fmla="*/ 7185047 w 11269336"/>
              <a:gd name="connsiteY71" fmla="*/ 1451812 h 2323145"/>
              <a:gd name="connsiteX72" fmla="*/ 7084117 w 11269336"/>
              <a:gd name="connsiteY72" fmla="*/ 1500281 h 2323145"/>
              <a:gd name="connsiteX73" fmla="*/ 7062011 w 11269336"/>
              <a:gd name="connsiteY73" fmla="*/ 1509183 h 2323145"/>
              <a:gd name="connsiteX74" fmla="*/ 7040555 w 11269336"/>
              <a:gd name="connsiteY74" fmla="*/ 1511207 h 2323145"/>
              <a:gd name="connsiteX75" fmla="*/ 7033438 w 11269336"/>
              <a:gd name="connsiteY75" fmla="*/ 1506772 h 2323145"/>
              <a:gd name="connsiteX76" fmla="*/ 7020886 w 11269336"/>
              <a:gd name="connsiteY76" fmla="*/ 1510764 h 2323145"/>
              <a:gd name="connsiteX77" fmla="*/ 7017033 w 11269336"/>
              <a:gd name="connsiteY77" fmla="*/ 1510650 h 2323145"/>
              <a:gd name="connsiteX78" fmla="*/ 6995460 w 11269336"/>
              <a:gd name="connsiteY78" fmla="*/ 1511173 h 2323145"/>
              <a:gd name="connsiteX79" fmla="*/ 6962144 w 11269336"/>
              <a:gd name="connsiteY79" fmla="*/ 1541508 h 2323145"/>
              <a:gd name="connsiteX80" fmla="*/ 6910674 w 11269336"/>
              <a:gd name="connsiteY80" fmla="*/ 1554793 h 2323145"/>
              <a:gd name="connsiteX81" fmla="*/ 6732152 w 11269336"/>
              <a:gd name="connsiteY81" fmla="*/ 1642538 h 2323145"/>
              <a:gd name="connsiteX82" fmla="*/ 6694106 w 11269336"/>
              <a:gd name="connsiteY82" fmla="*/ 1632377 h 2323145"/>
              <a:gd name="connsiteX83" fmla="*/ 6617223 w 11269336"/>
              <a:gd name="connsiteY83" fmla="*/ 1659889 h 2323145"/>
              <a:gd name="connsiteX84" fmla="*/ 6521138 w 11269336"/>
              <a:gd name="connsiteY84" fmla="*/ 1744340 h 2323145"/>
              <a:gd name="connsiteX85" fmla="*/ 6380677 w 11269336"/>
              <a:gd name="connsiteY85" fmla="*/ 1796883 h 2323145"/>
              <a:gd name="connsiteX86" fmla="*/ 6374897 w 11269336"/>
              <a:gd name="connsiteY86" fmla="*/ 1809910 h 2323145"/>
              <a:gd name="connsiteX87" fmla="*/ 6364545 w 11269336"/>
              <a:gd name="connsiteY87" fmla="*/ 1820090 h 2323145"/>
              <a:gd name="connsiteX88" fmla="*/ 6362126 w 11269336"/>
              <a:gd name="connsiteY88" fmla="*/ 1819991 h 2323145"/>
              <a:gd name="connsiteX89" fmla="*/ 6346673 w 11269336"/>
              <a:gd name="connsiteY89" fmla="*/ 1827824 h 2323145"/>
              <a:gd name="connsiteX90" fmla="*/ 6345588 w 11269336"/>
              <a:gd name="connsiteY90" fmla="*/ 1832232 h 2323145"/>
              <a:gd name="connsiteX91" fmla="*/ 6335708 w 11269336"/>
              <a:gd name="connsiteY91" fmla="*/ 1838451 h 2323145"/>
              <a:gd name="connsiteX92" fmla="*/ 6318182 w 11269336"/>
              <a:gd name="connsiteY92" fmla="*/ 1852975 h 2323145"/>
              <a:gd name="connsiteX93" fmla="*/ 6313084 w 11269336"/>
              <a:gd name="connsiteY93" fmla="*/ 1853561 h 2323145"/>
              <a:gd name="connsiteX94" fmla="*/ 6283816 w 11269336"/>
              <a:gd name="connsiteY94" fmla="*/ 1872148 h 2323145"/>
              <a:gd name="connsiteX95" fmla="*/ 6282550 w 11269336"/>
              <a:gd name="connsiteY95" fmla="*/ 1871392 h 2323145"/>
              <a:gd name="connsiteX96" fmla="*/ 6270527 w 11269336"/>
              <a:gd name="connsiteY96" fmla="*/ 1872208 h 2323145"/>
              <a:gd name="connsiteX97" fmla="*/ 6249518 w 11269336"/>
              <a:gd name="connsiteY97" fmla="*/ 1876079 h 2323145"/>
              <a:gd name="connsiteX98" fmla="*/ 6190386 w 11269336"/>
              <a:gd name="connsiteY98" fmla="*/ 1872478 h 2323145"/>
              <a:gd name="connsiteX99" fmla="*/ 6159777 w 11269336"/>
              <a:gd name="connsiteY99" fmla="*/ 1891745 h 2323145"/>
              <a:gd name="connsiteX100" fmla="*/ 6153131 w 11269336"/>
              <a:gd name="connsiteY100" fmla="*/ 1895079 h 2323145"/>
              <a:gd name="connsiteX101" fmla="*/ 6152798 w 11269336"/>
              <a:gd name="connsiteY101" fmla="*/ 1894920 h 2323145"/>
              <a:gd name="connsiteX102" fmla="*/ 6145388 w 11269336"/>
              <a:gd name="connsiteY102" fmla="*/ 1897990 h 2323145"/>
              <a:gd name="connsiteX103" fmla="*/ 6141014 w 11269336"/>
              <a:gd name="connsiteY103" fmla="*/ 1901155 h 2323145"/>
              <a:gd name="connsiteX104" fmla="*/ 6128122 w 11269336"/>
              <a:gd name="connsiteY104" fmla="*/ 1907623 h 2323145"/>
              <a:gd name="connsiteX105" fmla="*/ 6122351 w 11269336"/>
              <a:gd name="connsiteY105" fmla="*/ 1908359 h 2323145"/>
              <a:gd name="connsiteX106" fmla="*/ 6064750 w 11269336"/>
              <a:gd name="connsiteY106" fmla="*/ 1896394 h 2323145"/>
              <a:gd name="connsiteX107" fmla="*/ 5964230 w 11269336"/>
              <a:gd name="connsiteY107" fmla="*/ 1910038 h 2323145"/>
              <a:gd name="connsiteX108" fmla="*/ 5865399 w 11269336"/>
              <a:gd name="connsiteY108" fmla="*/ 1926966 h 2323145"/>
              <a:gd name="connsiteX109" fmla="*/ 5829951 w 11269336"/>
              <a:gd name="connsiteY109" fmla="*/ 1934755 h 2323145"/>
              <a:gd name="connsiteX110" fmla="*/ 5765285 w 11269336"/>
              <a:gd name="connsiteY110" fmla="*/ 1941322 h 2323145"/>
              <a:gd name="connsiteX111" fmla="*/ 5734750 w 11269336"/>
              <a:gd name="connsiteY111" fmla="*/ 1939793 h 2323145"/>
              <a:gd name="connsiteX112" fmla="*/ 5733569 w 11269336"/>
              <a:gd name="connsiteY112" fmla="*/ 1940505 h 2323145"/>
              <a:gd name="connsiteX113" fmla="*/ 5730329 w 11269336"/>
              <a:gd name="connsiteY113" fmla="*/ 1937845 h 2323145"/>
              <a:gd name="connsiteX114" fmla="*/ 5724661 w 11269336"/>
              <a:gd name="connsiteY114" fmla="*/ 1937455 h 2323145"/>
              <a:gd name="connsiteX115" fmla="*/ 5710186 w 11269336"/>
              <a:gd name="connsiteY115" fmla="*/ 1941370 h 2323145"/>
              <a:gd name="connsiteX116" fmla="*/ 5704910 w 11269336"/>
              <a:gd name="connsiteY116" fmla="*/ 1943663 h 2323145"/>
              <a:gd name="connsiteX117" fmla="*/ 5696836 w 11269336"/>
              <a:gd name="connsiteY117" fmla="*/ 1945271 h 2323145"/>
              <a:gd name="connsiteX118" fmla="*/ 5696583 w 11269336"/>
              <a:gd name="connsiteY118" fmla="*/ 1945050 h 2323145"/>
              <a:gd name="connsiteX119" fmla="*/ 5689123 w 11269336"/>
              <a:gd name="connsiteY119" fmla="*/ 1947067 h 2323145"/>
              <a:gd name="connsiteX120" fmla="*/ 5653291 w 11269336"/>
              <a:gd name="connsiteY120" fmla="*/ 1960245 h 2323145"/>
              <a:gd name="connsiteX121" fmla="*/ 5599385 w 11269336"/>
              <a:gd name="connsiteY121" fmla="*/ 1945198 h 2323145"/>
              <a:gd name="connsiteX122" fmla="*/ 5578300 w 11269336"/>
              <a:gd name="connsiteY122" fmla="*/ 1944963 h 2323145"/>
              <a:gd name="connsiteX123" fmla="*/ 5566758 w 11269336"/>
              <a:gd name="connsiteY123" fmla="*/ 1943441 h 2323145"/>
              <a:gd name="connsiteX124" fmla="*/ 5565857 w 11269336"/>
              <a:gd name="connsiteY124" fmla="*/ 1942445 h 2323145"/>
              <a:gd name="connsiteX125" fmla="*/ 5531534 w 11269336"/>
              <a:gd name="connsiteY125" fmla="*/ 1955208 h 2323145"/>
              <a:gd name="connsiteX126" fmla="*/ 5526552 w 11269336"/>
              <a:gd name="connsiteY126" fmla="*/ 1954799 h 2323145"/>
              <a:gd name="connsiteX127" fmla="*/ 5504723 w 11269336"/>
              <a:gd name="connsiteY127" fmla="*/ 1965811 h 2323145"/>
              <a:gd name="connsiteX128" fmla="*/ 5493156 w 11269336"/>
              <a:gd name="connsiteY128" fmla="*/ 1970063 h 2323145"/>
              <a:gd name="connsiteX129" fmla="*/ 5490486 w 11269336"/>
              <a:gd name="connsiteY129" fmla="*/ 1974227 h 2323145"/>
              <a:gd name="connsiteX130" fmla="*/ 5473107 w 11269336"/>
              <a:gd name="connsiteY130" fmla="*/ 1979001 h 2323145"/>
              <a:gd name="connsiteX131" fmla="*/ 5470885 w 11269336"/>
              <a:gd name="connsiteY131" fmla="*/ 1978432 h 2323145"/>
              <a:gd name="connsiteX132" fmla="*/ 5457393 w 11269336"/>
              <a:gd name="connsiteY132" fmla="*/ 1986525 h 2323145"/>
              <a:gd name="connsiteX133" fmla="*/ 5447102 w 11269336"/>
              <a:gd name="connsiteY133" fmla="*/ 1998329 h 2323145"/>
              <a:gd name="connsiteX134" fmla="*/ 5159151 w 11269336"/>
              <a:gd name="connsiteY134" fmla="*/ 2029640 h 2323145"/>
              <a:gd name="connsiteX135" fmla="*/ 5041688 w 11269336"/>
              <a:gd name="connsiteY135" fmla="*/ 2022334 h 2323145"/>
              <a:gd name="connsiteX136" fmla="*/ 4860988 w 11269336"/>
              <a:gd name="connsiteY136" fmla="*/ 2135698 h 2323145"/>
              <a:gd name="connsiteX137" fmla="*/ 4807902 w 11269336"/>
              <a:gd name="connsiteY137" fmla="*/ 2138894 h 2323145"/>
              <a:gd name="connsiteX138" fmla="*/ 4765388 w 11269336"/>
              <a:gd name="connsiteY138" fmla="*/ 2162525 h 2323145"/>
              <a:gd name="connsiteX139" fmla="*/ 4745033 w 11269336"/>
              <a:gd name="connsiteY139" fmla="*/ 2158859 h 2323145"/>
              <a:gd name="connsiteX140" fmla="*/ 4741475 w 11269336"/>
              <a:gd name="connsiteY140" fmla="*/ 2157998 h 2323145"/>
              <a:gd name="connsiteX141" fmla="*/ 4728247 w 11269336"/>
              <a:gd name="connsiteY141" fmla="*/ 2159526 h 2323145"/>
              <a:gd name="connsiteX142" fmla="*/ 4723263 w 11269336"/>
              <a:gd name="connsiteY142" fmla="*/ 2153742 h 2323145"/>
              <a:gd name="connsiteX143" fmla="*/ 4702453 w 11269336"/>
              <a:gd name="connsiteY143" fmla="*/ 2151586 h 2323145"/>
              <a:gd name="connsiteX144" fmla="*/ 4678455 w 11269336"/>
              <a:gd name="connsiteY144" fmla="*/ 2156131 h 2323145"/>
              <a:gd name="connsiteX145" fmla="*/ 4593061 w 11269336"/>
              <a:gd name="connsiteY145" fmla="*/ 2171597 h 2323145"/>
              <a:gd name="connsiteX146" fmla="*/ 4579902 w 11269336"/>
              <a:gd name="connsiteY146" fmla="*/ 2177927 h 2323145"/>
              <a:gd name="connsiteX147" fmla="*/ 4533444 w 11269336"/>
              <a:gd name="connsiteY147" fmla="*/ 2181200 h 2323145"/>
              <a:gd name="connsiteX148" fmla="*/ 4492832 w 11269336"/>
              <a:gd name="connsiteY148" fmla="*/ 2188033 h 2323145"/>
              <a:gd name="connsiteX149" fmla="*/ 4467257 w 11269336"/>
              <a:gd name="connsiteY149" fmla="*/ 2196121 h 2323145"/>
              <a:gd name="connsiteX150" fmla="*/ 4459937 w 11269336"/>
              <a:gd name="connsiteY150" fmla="*/ 2195182 h 2323145"/>
              <a:gd name="connsiteX151" fmla="*/ 4433312 w 11269336"/>
              <a:gd name="connsiteY151" fmla="*/ 2199004 h 2323145"/>
              <a:gd name="connsiteX152" fmla="*/ 4420601 w 11269336"/>
              <a:gd name="connsiteY152" fmla="*/ 2205158 h 2323145"/>
              <a:gd name="connsiteX153" fmla="*/ 4405765 w 11269336"/>
              <a:gd name="connsiteY153" fmla="*/ 2199902 h 2323145"/>
              <a:gd name="connsiteX154" fmla="*/ 4401354 w 11269336"/>
              <a:gd name="connsiteY154" fmla="*/ 2194745 h 2323145"/>
              <a:gd name="connsiteX155" fmla="*/ 4383151 w 11269336"/>
              <a:gd name="connsiteY155" fmla="*/ 2201140 h 2323145"/>
              <a:gd name="connsiteX156" fmla="*/ 4366646 w 11269336"/>
              <a:gd name="connsiteY156" fmla="*/ 2198564 h 2323145"/>
              <a:gd name="connsiteX157" fmla="*/ 4354009 w 11269336"/>
              <a:gd name="connsiteY157" fmla="*/ 2204984 h 2323145"/>
              <a:gd name="connsiteX158" fmla="*/ 4348284 w 11269336"/>
              <a:gd name="connsiteY158" fmla="*/ 2205270 h 2323145"/>
              <a:gd name="connsiteX159" fmla="*/ 4333906 w 11269336"/>
              <a:gd name="connsiteY159" fmla="*/ 2205251 h 2323145"/>
              <a:gd name="connsiteX160" fmla="*/ 4308819 w 11269336"/>
              <a:gd name="connsiteY160" fmla="*/ 2203822 h 2323145"/>
              <a:gd name="connsiteX161" fmla="*/ 4301210 w 11269336"/>
              <a:gd name="connsiteY161" fmla="*/ 2204456 h 2323145"/>
              <a:gd name="connsiteX162" fmla="*/ 4283095 w 11269336"/>
              <a:gd name="connsiteY162" fmla="*/ 2198177 h 2323145"/>
              <a:gd name="connsiteX163" fmla="*/ 4250119 w 11269336"/>
              <a:gd name="connsiteY163" fmla="*/ 2196342 h 2323145"/>
              <a:gd name="connsiteX164" fmla="*/ 4189203 w 11269336"/>
              <a:gd name="connsiteY164" fmla="*/ 2178994 h 2323145"/>
              <a:gd name="connsiteX165" fmla="*/ 4154035 w 11269336"/>
              <a:gd name="connsiteY165" fmla="*/ 2171950 h 2323145"/>
              <a:gd name="connsiteX166" fmla="*/ 4129569 w 11269336"/>
              <a:gd name="connsiteY166" fmla="*/ 2163850 h 2323145"/>
              <a:gd name="connsiteX167" fmla="*/ 4061250 w 11269336"/>
              <a:gd name="connsiteY167" fmla="*/ 2159236 h 2323145"/>
              <a:gd name="connsiteX168" fmla="*/ 3945480 w 11269336"/>
              <a:gd name="connsiteY168" fmla="*/ 2158279 h 2323145"/>
              <a:gd name="connsiteX169" fmla="*/ 3921468 w 11269336"/>
              <a:gd name="connsiteY169" fmla="*/ 2156588 h 2323145"/>
              <a:gd name="connsiteX170" fmla="*/ 3903348 w 11269336"/>
              <a:gd name="connsiteY170" fmla="*/ 2149220 h 2323145"/>
              <a:gd name="connsiteX171" fmla="*/ 3901342 w 11269336"/>
              <a:gd name="connsiteY171" fmla="*/ 2142355 h 2323145"/>
              <a:gd name="connsiteX172" fmla="*/ 3888539 w 11269336"/>
              <a:gd name="connsiteY172" fmla="*/ 2140476 h 2323145"/>
              <a:gd name="connsiteX173" fmla="*/ 3885662 w 11269336"/>
              <a:gd name="connsiteY173" fmla="*/ 2138740 h 2323145"/>
              <a:gd name="connsiteX174" fmla="*/ 3868627 w 11269336"/>
              <a:gd name="connsiteY174" fmla="*/ 2130023 h 2323145"/>
              <a:gd name="connsiteX175" fmla="*/ 3819177 w 11269336"/>
              <a:gd name="connsiteY175" fmla="*/ 2142111 h 2323145"/>
              <a:gd name="connsiteX176" fmla="*/ 3769100 w 11269336"/>
              <a:gd name="connsiteY176" fmla="*/ 2131731 h 2323145"/>
              <a:gd name="connsiteX177" fmla="*/ 3562752 w 11269336"/>
              <a:gd name="connsiteY177" fmla="*/ 2131785 h 2323145"/>
              <a:gd name="connsiteX178" fmla="*/ 3541402 w 11269336"/>
              <a:gd name="connsiteY178" fmla="*/ 2106821 h 2323145"/>
              <a:gd name="connsiteX179" fmla="*/ 3365341 w 11269336"/>
              <a:gd name="connsiteY179" fmla="*/ 2077638 h 2323145"/>
              <a:gd name="connsiteX180" fmla="*/ 3170922 w 11269336"/>
              <a:gd name="connsiteY180" fmla="*/ 2115957 h 2323145"/>
              <a:gd name="connsiteX181" fmla="*/ 3156256 w 11269336"/>
              <a:gd name="connsiteY181" fmla="*/ 2124773 h 2323145"/>
              <a:gd name="connsiteX182" fmla="*/ 3140298 w 11269336"/>
              <a:gd name="connsiteY182" fmla="*/ 2129182 h 2323145"/>
              <a:gd name="connsiteX183" fmla="*/ 3138514 w 11269336"/>
              <a:gd name="connsiteY183" fmla="*/ 2128069 h 2323145"/>
              <a:gd name="connsiteX184" fmla="*/ 3120467 w 11269336"/>
              <a:gd name="connsiteY184" fmla="*/ 2128281 h 2323145"/>
              <a:gd name="connsiteX185" fmla="*/ 3116175 w 11269336"/>
              <a:gd name="connsiteY185" fmla="*/ 2131633 h 2323145"/>
              <a:gd name="connsiteX186" fmla="*/ 3103685 w 11269336"/>
              <a:gd name="connsiteY186" fmla="*/ 2132814 h 2323145"/>
              <a:gd name="connsiteX187" fmla="*/ 3078794 w 11269336"/>
              <a:gd name="connsiteY187" fmla="*/ 2137935 h 2323145"/>
              <a:gd name="connsiteX188" fmla="*/ 3074407 w 11269336"/>
              <a:gd name="connsiteY188" fmla="*/ 2136274 h 2323145"/>
              <a:gd name="connsiteX189" fmla="*/ 3037285 w 11269336"/>
              <a:gd name="connsiteY189" fmla="*/ 2139919 h 2323145"/>
              <a:gd name="connsiteX190" fmla="*/ 3036901 w 11269336"/>
              <a:gd name="connsiteY190" fmla="*/ 2138726 h 2323145"/>
              <a:gd name="connsiteX191" fmla="*/ 3026996 w 11269336"/>
              <a:gd name="connsiteY191" fmla="*/ 2134322 h 2323145"/>
              <a:gd name="connsiteX192" fmla="*/ 3007772 w 11269336"/>
              <a:gd name="connsiteY192" fmla="*/ 2128742 h 2323145"/>
              <a:gd name="connsiteX193" fmla="*/ 2965030 w 11269336"/>
              <a:gd name="connsiteY193" fmla="*/ 2100494 h 2323145"/>
              <a:gd name="connsiteX194" fmla="*/ 2926342 w 11269336"/>
              <a:gd name="connsiteY194" fmla="*/ 2104155 h 2323145"/>
              <a:gd name="connsiteX195" fmla="*/ 2918608 w 11269336"/>
              <a:gd name="connsiteY195" fmla="*/ 2104215 h 2323145"/>
              <a:gd name="connsiteX196" fmla="*/ 2918475 w 11269336"/>
              <a:gd name="connsiteY196" fmla="*/ 2103937 h 2323145"/>
              <a:gd name="connsiteX197" fmla="*/ 2910360 w 11269336"/>
              <a:gd name="connsiteY197" fmla="*/ 2103444 h 2323145"/>
              <a:gd name="connsiteX198" fmla="*/ 2904507 w 11269336"/>
              <a:gd name="connsiteY198" fmla="*/ 2104326 h 2323145"/>
              <a:gd name="connsiteX199" fmla="*/ 2889503 w 11269336"/>
              <a:gd name="connsiteY199" fmla="*/ 2104443 h 2323145"/>
              <a:gd name="connsiteX200" fmla="*/ 2884480 w 11269336"/>
              <a:gd name="connsiteY200" fmla="*/ 2102626 h 2323145"/>
              <a:gd name="connsiteX201" fmla="*/ 2882689 w 11269336"/>
              <a:gd name="connsiteY201" fmla="*/ 2099228 h 2323145"/>
              <a:gd name="connsiteX202" fmla="*/ 2881291 w 11269336"/>
              <a:gd name="connsiteY202" fmla="*/ 2099618 h 2323145"/>
              <a:gd name="connsiteX203" fmla="*/ 2853979 w 11269336"/>
              <a:gd name="connsiteY203" fmla="*/ 2090388 h 2323145"/>
              <a:gd name="connsiteX204" fmla="*/ 2791790 w 11269336"/>
              <a:gd name="connsiteY204" fmla="*/ 2080332 h 2323145"/>
              <a:gd name="connsiteX205" fmla="*/ 2755844 w 11269336"/>
              <a:gd name="connsiteY205" fmla="*/ 2078874 h 2323145"/>
              <a:gd name="connsiteX206" fmla="*/ 2657742 w 11269336"/>
              <a:gd name="connsiteY206" fmla="*/ 2070179 h 2323145"/>
              <a:gd name="connsiteX207" fmla="*/ 2559549 w 11269336"/>
              <a:gd name="connsiteY207" fmla="*/ 2057873 h 2323145"/>
              <a:gd name="connsiteX208" fmla="*/ 2512054 w 11269336"/>
              <a:gd name="connsiteY208" fmla="*/ 2031671 h 2323145"/>
              <a:gd name="connsiteX209" fmla="*/ 2506437 w 11269336"/>
              <a:gd name="connsiteY209" fmla="*/ 2030918 h 2323145"/>
              <a:gd name="connsiteX210" fmla="*/ 2491752 w 11269336"/>
              <a:gd name="connsiteY210" fmla="*/ 2033906 h 2323145"/>
              <a:gd name="connsiteX211" fmla="*/ 2486338 w 11269336"/>
              <a:gd name="connsiteY211" fmla="*/ 2035862 h 2323145"/>
              <a:gd name="connsiteX212" fmla="*/ 2478186 w 11269336"/>
              <a:gd name="connsiteY212" fmla="*/ 2036953 h 2323145"/>
              <a:gd name="connsiteX213" fmla="*/ 2477950 w 11269336"/>
              <a:gd name="connsiteY213" fmla="*/ 2036715 h 2323145"/>
              <a:gd name="connsiteX214" fmla="*/ 2470381 w 11269336"/>
              <a:gd name="connsiteY214" fmla="*/ 2038256 h 2323145"/>
              <a:gd name="connsiteX215" fmla="*/ 2433781 w 11269336"/>
              <a:gd name="connsiteY215" fmla="*/ 2049140 h 2323145"/>
              <a:gd name="connsiteX216" fmla="*/ 2381172 w 11269336"/>
              <a:gd name="connsiteY216" fmla="*/ 2030645 h 2323145"/>
              <a:gd name="connsiteX217" fmla="*/ 2360198 w 11269336"/>
              <a:gd name="connsiteY217" fmla="*/ 2029059 h 2323145"/>
              <a:gd name="connsiteX218" fmla="*/ 2348815 w 11269336"/>
              <a:gd name="connsiteY218" fmla="*/ 2026798 h 2323145"/>
              <a:gd name="connsiteX219" fmla="*/ 2347988 w 11269336"/>
              <a:gd name="connsiteY219" fmla="*/ 2025745 h 2323145"/>
              <a:gd name="connsiteX220" fmla="*/ 2312920 w 11269336"/>
              <a:gd name="connsiteY220" fmla="*/ 2036311 h 2323145"/>
              <a:gd name="connsiteX221" fmla="*/ 2307986 w 11269336"/>
              <a:gd name="connsiteY221" fmla="*/ 2035583 h 2323145"/>
              <a:gd name="connsiteX222" fmla="*/ 2285481 w 11269336"/>
              <a:gd name="connsiteY222" fmla="*/ 2045197 h 2323145"/>
              <a:gd name="connsiteX223" fmla="*/ 2273666 w 11269336"/>
              <a:gd name="connsiteY223" fmla="*/ 2048710 h 2323145"/>
              <a:gd name="connsiteX224" fmla="*/ 2270719 w 11269336"/>
              <a:gd name="connsiteY224" fmla="*/ 2052702 h 2323145"/>
              <a:gd name="connsiteX225" fmla="*/ 2253080 w 11269336"/>
              <a:gd name="connsiteY225" fmla="*/ 2056363 h 2323145"/>
              <a:gd name="connsiteX226" fmla="*/ 2250906 w 11269336"/>
              <a:gd name="connsiteY226" fmla="*/ 2055654 h 2323145"/>
              <a:gd name="connsiteX227" fmla="*/ 2236905 w 11269336"/>
              <a:gd name="connsiteY227" fmla="*/ 2062882 h 2323145"/>
              <a:gd name="connsiteX228" fmla="*/ 2225830 w 11269336"/>
              <a:gd name="connsiteY228" fmla="*/ 2074027 h 2323145"/>
              <a:gd name="connsiteX229" fmla="*/ 2073776 w 11269336"/>
              <a:gd name="connsiteY229" fmla="*/ 2089244 h 2323145"/>
              <a:gd name="connsiteX230" fmla="*/ 1948256 w 11269336"/>
              <a:gd name="connsiteY230" fmla="*/ 2146616 h 2323145"/>
              <a:gd name="connsiteX231" fmla="*/ 1865582 w 11269336"/>
              <a:gd name="connsiteY231" fmla="*/ 2153738 h 2323145"/>
              <a:gd name="connsiteX232" fmla="*/ 1835210 w 11269336"/>
              <a:gd name="connsiteY232" fmla="*/ 2134244 h 2323145"/>
              <a:gd name="connsiteX233" fmla="*/ 1632661 w 11269336"/>
              <a:gd name="connsiteY233" fmla="*/ 2173882 h 2323145"/>
              <a:gd name="connsiteX234" fmla="*/ 1579590 w 11269336"/>
              <a:gd name="connsiteY234" fmla="*/ 2173680 h 2323145"/>
              <a:gd name="connsiteX235" fmla="*/ 1535601 w 11269336"/>
              <a:gd name="connsiteY235" fmla="*/ 2194590 h 2323145"/>
              <a:gd name="connsiteX236" fmla="*/ 1515594 w 11269336"/>
              <a:gd name="connsiteY236" fmla="*/ 2189622 h 2323145"/>
              <a:gd name="connsiteX237" fmla="*/ 1512113 w 11269336"/>
              <a:gd name="connsiteY237" fmla="*/ 2188534 h 2323145"/>
              <a:gd name="connsiteX238" fmla="*/ 1498838 w 11269336"/>
              <a:gd name="connsiteY238" fmla="*/ 2189213 h 2323145"/>
              <a:gd name="connsiteX239" fmla="*/ 1494279 w 11269336"/>
              <a:gd name="connsiteY239" fmla="*/ 2183112 h 2323145"/>
              <a:gd name="connsiteX240" fmla="*/ 1473714 w 11269336"/>
              <a:gd name="connsiteY240" fmla="*/ 2179625 h 2323145"/>
              <a:gd name="connsiteX241" fmla="*/ 1449503 w 11269336"/>
              <a:gd name="connsiteY241" fmla="*/ 2182633 h 2323145"/>
              <a:gd name="connsiteX242" fmla="*/ 1266687 w 11269336"/>
              <a:gd name="connsiteY242" fmla="*/ 2212688 h 2323145"/>
              <a:gd name="connsiteX243" fmla="*/ 1239614 w 11269336"/>
              <a:gd name="connsiteY243" fmla="*/ 2209727 h 2323145"/>
              <a:gd name="connsiteX244" fmla="*/ 1202436 w 11269336"/>
              <a:gd name="connsiteY244" fmla="*/ 2209817 h 2323145"/>
              <a:gd name="connsiteX245" fmla="*/ 1136097 w 11269336"/>
              <a:gd name="connsiteY245" fmla="*/ 2205112 h 2323145"/>
              <a:gd name="connsiteX246" fmla="*/ 988232 w 11269336"/>
              <a:gd name="connsiteY246" fmla="*/ 2235635 h 2323145"/>
              <a:gd name="connsiteX247" fmla="*/ 981959 w 11269336"/>
              <a:gd name="connsiteY247" fmla="*/ 2231607 h 2323145"/>
              <a:gd name="connsiteX248" fmla="*/ 938600 w 11269336"/>
              <a:gd name="connsiteY248" fmla="*/ 2238113 h 2323145"/>
              <a:gd name="connsiteX249" fmla="*/ 791788 w 11269336"/>
              <a:gd name="connsiteY249" fmla="*/ 2293224 h 2323145"/>
              <a:gd name="connsiteX250" fmla="*/ 706914 w 11269336"/>
              <a:gd name="connsiteY250" fmla="*/ 2305046 h 2323145"/>
              <a:gd name="connsiteX251" fmla="*/ 675971 w 11269336"/>
              <a:gd name="connsiteY251" fmla="*/ 2304030 h 2323145"/>
              <a:gd name="connsiteX252" fmla="*/ 624180 w 11269336"/>
              <a:gd name="connsiteY252" fmla="*/ 2302650 h 2323145"/>
              <a:gd name="connsiteX253" fmla="*/ 583453 w 11269336"/>
              <a:gd name="connsiteY253" fmla="*/ 2288788 h 2323145"/>
              <a:gd name="connsiteX254" fmla="*/ 540946 w 11269336"/>
              <a:gd name="connsiteY254" fmla="*/ 2292721 h 2323145"/>
              <a:gd name="connsiteX255" fmla="*/ 533680 w 11269336"/>
              <a:gd name="connsiteY255" fmla="*/ 2310233 h 2323145"/>
              <a:gd name="connsiteX256" fmla="*/ 487366 w 11269336"/>
              <a:gd name="connsiteY256" fmla="*/ 2309053 h 2323145"/>
              <a:gd name="connsiteX257" fmla="*/ 416820 w 11269336"/>
              <a:gd name="connsiteY257" fmla="*/ 2305443 h 2323145"/>
              <a:gd name="connsiteX258" fmla="*/ 376805 w 11269336"/>
              <a:gd name="connsiteY258" fmla="*/ 2307647 h 2323145"/>
              <a:gd name="connsiteX259" fmla="*/ 266777 w 11269336"/>
              <a:gd name="connsiteY259" fmla="*/ 2309012 h 2323145"/>
              <a:gd name="connsiteX260" fmla="*/ 156013 w 11269336"/>
              <a:gd name="connsiteY260" fmla="*/ 2306832 h 2323145"/>
              <a:gd name="connsiteX261" fmla="*/ 87258 w 11269336"/>
              <a:gd name="connsiteY261" fmla="*/ 2285511 h 2323145"/>
              <a:gd name="connsiteX262" fmla="*/ 23798 w 11269336"/>
              <a:gd name="connsiteY262" fmla="*/ 2281822 h 2323145"/>
              <a:gd name="connsiteX263" fmla="*/ 0 w 11269336"/>
              <a:gd name="connsiteY263" fmla="*/ 2285369 h 2323145"/>
              <a:gd name="connsiteX264" fmla="*/ 0 w 11269336"/>
              <a:gd name="connsiteY26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9062863 w 11269336"/>
              <a:gd name="connsiteY22" fmla="*/ 754656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33444 w 11269336"/>
              <a:gd name="connsiteY144" fmla="*/ 2181200 h 2323145"/>
              <a:gd name="connsiteX145" fmla="*/ 4492832 w 11269336"/>
              <a:gd name="connsiteY145" fmla="*/ 2188033 h 2323145"/>
              <a:gd name="connsiteX146" fmla="*/ 4467257 w 11269336"/>
              <a:gd name="connsiteY146" fmla="*/ 2196121 h 2323145"/>
              <a:gd name="connsiteX147" fmla="*/ 4459937 w 11269336"/>
              <a:gd name="connsiteY147" fmla="*/ 2195182 h 2323145"/>
              <a:gd name="connsiteX148" fmla="*/ 4433312 w 11269336"/>
              <a:gd name="connsiteY148" fmla="*/ 2199004 h 2323145"/>
              <a:gd name="connsiteX149" fmla="*/ 4420601 w 11269336"/>
              <a:gd name="connsiteY149" fmla="*/ 2205158 h 2323145"/>
              <a:gd name="connsiteX150" fmla="*/ 4405765 w 11269336"/>
              <a:gd name="connsiteY150" fmla="*/ 2199902 h 2323145"/>
              <a:gd name="connsiteX151" fmla="*/ 4401354 w 11269336"/>
              <a:gd name="connsiteY151" fmla="*/ 2194745 h 2323145"/>
              <a:gd name="connsiteX152" fmla="*/ 4383151 w 11269336"/>
              <a:gd name="connsiteY152" fmla="*/ 2201140 h 2323145"/>
              <a:gd name="connsiteX153" fmla="*/ 4366646 w 11269336"/>
              <a:gd name="connsiteY153" fmla="*/ 2198564 h 2323145"/>
              <a:gd name="connsiteX154" fmla="*/ 4354009 w 11269336"/>
              <a:gd name="connsiteY154" fmla="*/ 2204984 h 2323145"/>
              <a:gd name="connsiteX155" fmla="*/ 4348284 w 11269336"/>
              <a:gd name="connsiteY155" fmla="*/ 2205270 h 2323145"/>
              <a:gd name="connsiteX156" fmla="*/ 4333906 w 11269336"/>
              <a:gd name="connsiteY156" fmla="*/ 2205251 h 2323145"/>
              <a:gd name="connsiteX157" fmla="*/ 4308819 w 11269336"/>
              <a:gd name="connsiteY157" fmla="*/ 2203822 h 2323145"/>
              <a:gd name="connsiteX158" fmla="*/ 4301210 w 11269336"/>
              <a:gd name="connsiteY158" fmla="*/ 2204456 h 2323145"/>
              <a:gd name="connsiteX159" fmla="*/ 4283095 w 11269336"/>
              <a:gd name="connsiteY159" fmla="*/ 2198177 h 2323145"/>
              <a:gd name="connsiteX160" fmla="*/ 4250119 w 11269336"/>
              <a:gd name="connsiteY160" fmla="*/ 2196342 h 2323145"/>
              <a:gd name="connsiteX161" fmla="*/ 4189203 w 11269336"/>
              <a:gd name="connsiteY161" fmla="*/ 2178994 h 2323145"/>
              <a:gd name="connsiteX162" fmla="*/ 4154035 w 11269336"/>
              <a:gd name="connsiteY162" fmla="*/ 2171950 h 2323145"/>
              <a:gd name="connsiteX163" fmla="*/ 4129569 w 11269336"/>
              <a:gd name="connsiteY163" fmla="*/ 2163850 h 2323145"/>
              <a:gd name="connsiteX164" fmla="*/ 4061250 w 11269336"/>
              <a:gd name="connsiteY164" fmla="*/ 2159236 h 2323145"/>
              <a:gd name="connsiteX165" fmla="*/ 3945480 w 11269336"/>
              <a:gd name="connsiteY165" fmla="*/ 2158279 h 2323145"/>
              <a:gd name="connsiteX166" fmla="*/ 3921468 w 11269336"/>
              <a:gd name="connsiteY166" fmla="*/ 2156588 h 2323145"/>
              <a:gd name="connsiteX167" fmla="*/ 3903348 w 11269336"/>
              <a:gd name="connsiteY167" fmla="*/ 2149220 h 2323145"/>
              <a:gd name="connsiteX168" fmla="*/ 3901342 w 11269336"/>
              <a:gd name="connsiteY168" fmla="*/ 2142355 h 2323145"/>
              <a:gd name="connsiteX169" fmla="*/ 3888539 w 11269336"/>
              <a:gd name="connsiteY169" fmla="*/ 2140476 h 2323145"/>
              <a:gd name="connsiteX170" fmla="*/ 3885662 w 11269336"/>
              <a:gd name="connsiteY170" fmla="*/ 2138740 h 2323145"/>
              <a:gd name="connsiteX171" fmla="*/ 3868627 w 11269336"/>
              <a:gd name="connsiteY171" fmla="*/ 2130023 h 2323145"/>
              <a:gd name="connsiteX172" fmla="*/ 3819177 w 11269336"/>
              <a:gd name="connsiteY172" fmla="*/ 2142111 h 2323145"/>
              <a:gd name="connsiteX173" fmla="*/ 3769100 w 11269336"/>
              <a:gd name="connsiteY173" fmla="*/ 2131731 h 2323145"/>
              <a:gd name="connsiteX174" fmla="*/ 3562752 w 11269336"/>
              <a:gd name="connsiteY174" fmla="*/ 2131785 h 2323145"/>
              <a:gd name="connsiteX175" fmla="*/ 3541402 w 11269336"/>
              <a:gd name="connsiteY175" fmla="*/ 2106821 h 2323145"/>
              <a:gd name="connsiteX176" fmla="*/ 3365341 w 11269336"/>
              <a:gd name="connsiteY176" fmla="*/ 2077638 h 2323145"/>
              <a:gd name="connsiteX177" fmla="*/ 3170922 w 11269336"/>
              <a:gd name="connsiteY177" fmla="*/ 2115957 h 2323145"/>
              <a:gd name="connsiteX178" fmla="*/ 3156256 w 11269336"/>
              <a:gd name="connsiteY178" fmla="*/ 2124773 h 2323145"/>
              <a:gd name="connsiteX179" fmla="*/ 3140298 w 11269336"/>
              <a:gd name="connsiteY179" fmla="*/ 2129182 h 2323145"/>
              <a:gd name="connsiteX180" fmla="*/ 3138514 w 11269336"/>
              <a:gd name="connsiteY180" fmla="*/ 2128069 h 2323145"/>
              <a:gd name="connsiteX181" fmla="*/ 3120467 w 11269336"/>
              <a:gd name="connsiteY181" fmla="*/ 2128281 h 2323145"/>
              <a:gd name="connsiteX182" fmla="*/ 3116175 w 11269336"/>
              <a:gd name="connsiteY182" fmla="*/ 2131633 h 2323145"/>
              <a:gd name="connsiteX183" fmla="*/ 3103685 w 11269336"/>
              <a:gd name="connsiteY183" fmla="*/ 2132814 h 2323145"/>
              <a:gd name="connsiteX184" fmla="*/ 3078794 w 11269336"/>
              <a:gd name="connsiteY184" fmla="*/ 2137935 h 2323145"/>
              <a:gd name="connsiteX185" fmla="*/ 3074407 w 11269336"/>
              <a:gd name="connsiteY185" fmla="*/ 2136274 h 2323145"/>
              <a:gd name="connsiteX186" fmla="*/ 3037285 w 11269336"/>
              <a:gd name="connsiteY186" fmla="*/ 2139919 h 2323145"/>
              <a:gd name="connsiteX187" fmla="*/ 3036901 w 11269336"/>
              <a:gd name="connsiteY187" fmla="*/ 2138726 h 2323145"/>
              <a:gd name="connsiteX188" fmla="*/ 3026996 w 11269336"/>
              <a:gd name="connsiteY188" fmla="*/ 2134322 h 2323145"/>
              <a:gd name="connsiteX189" fmla="*/ 3007772 w 11269336"/>
              <a:gd name="connsiteY189" fmla="*/ 2128742 h 2323145"/>
              <a:gd name="connsiteX190" fmla="*/ 2965030 w 11269336"/>
              <a:gd name="connsiteY190" fmla="*/ 2100494 h 2323145"/>
              <a:gd name="connsiteX191" fmla="*/ 2926342 w 11269336"/>
              <a:gd name="connsiteY191" fmla="*/ 2104155 h 2323145"/>
              <a:gd name="connsiteX192" fmla="*/ 2918608 w 11269336"/>
              <a:gd name="connsiteY192" fmla="*/ 2104215 h 2323145"/>
              <a:gd name="connsiteX193" fmla="*/ 2918475 w 11269336"/>
              <a:gd name="connsiteY193" fmla="*/ 2103937 h 2323145"/>
              <a:gd name="connsiteX194" fmla="*/ 2910360 w 11269336"/>
              <a:gd name="connsiteY194" fmla="*/ 2103444 h 2323145"/>
              <a:gd name="connsiteX195" fmla="*/ 2904507 w 11269336"/>
              <a:gd name="connsiteY195" fmla="*/ 2104326 h 2323145"/>
              <a:gd name="connsiteX196" fmla="*/ 2889503 w 11269336"/>
              <a:gd name="connsiteY196" fmla="*/ 2104443 h 2323145"/>
              <a:gd name="connsiteX197" fmla="*/ 2884480 w 11269336"/>
              <a:gd name="connsiteY197" fmla="*/ 2102626 h 2323145"/>
              <a:gd name="connsiteX198" fmla="*/ 2882689 w 11269336"/>
              <a:gd name="connsiteY198" fmla="*/ 2099228 h 2323145"/>
              <a:gd name="connsiteX199" fmla="*/ 2881291 w 11269336"/>
              <a:gd name="connsiteY199" fmla="*/ 2099618 h 2323145"/>
              <a:gd name="connsiteX200" fmla="*/ 2853979 w 11269336"/>
              <a:gd name="connsiteY200" fmla="*/ 2090388 h 2323145"/>
              <a:gd name="connsiteX201" fmla="*/ 2791790 w 11269336"/>
              <a:gd name="connsiteY201" fmla="*/ 2080332 h 2323145"/>
              <a:gd name="connsiteX202" fmla="*/ 2755844 w 11269336"/>
              <a:gd name="connsiteY202" fmla="*/ 2078874 h 2323145"/>
              <a:gd name="connsiteX203" fmla="*/ 2657742 w 11269336"/>
              <a:gd name="connsiteY203" fmla="*/ 2070179 h 2323145"/>
              <a:gd name="connsiteX204" fmla="*/ 2559549 w 11269336"/>
              <a:gd name="connsiteY204" fmla="*/ 2057873 h 2323145"/>
              <a:gd name="connsiteX205" fmla="*/ 2512054 w 11269336"/>
              <a:gd name="connsiteY205" fmla="*/ 2031671 h 2323145"/>
              <a:gd name="connsiteX206" fmla="*/ 2506437 w 11269336"/>
              <a:gd name="connsiteY206" fmla="*/ 2030918 h 2323145"/>
              <a:gd name="connsiteX207" fmla="*/ 2491752 w 11269336"/>
              <a:gd name="connsiteY207" fmla="*/ 2033906 h 2323145"/>
              <a:gd name="connsiteX208" fmla="*/ 2486338 w 11269336"/>
              <a:gd name="connsiteY208" fmla="*/ 2035862 h 2323145"/>
              <a:gd name="connsiteX209" fmla="*/ 2478186 w 11269336"/>
              <a:gd name="connsiteY209" fmla="*/ 2036953 h 2323145"/>
              <a:gd name="connsiteX210" fmla="*/ 2477950 w 11269336"/>
              <a:gd name="connsiteY210" fmla="*/ 2036715 h 2323145"/>
              <a:gd name="connsiteX211" fmla="*/ 2470381 w 11269336"/>
              <a:gd name="connsiteY211" fmla="*/ 2038256 h 2323145"/>
              <a:gd name="connsiteX212" fmla="*/ 2433781 w 11269336"/>
              <a:gd name="connsiteY212" fmla="*/ 2049140 h 2323145"/>
              <a:gd name="connsiteX213" fmla="*/ 2381172 w 11269336"/>
              <a:gd name="connsiteY213" fmla="*/ 2030645 h 2323145"/>
              <a:gd name="connsiteX214" fmla="*/ 2360198 w 11269336"/>
              <a:gd name="connsiteY214" fmla="*/ 2029059 h 2323145"/>
              <a:gd name="connsiteX215" fmla="*/ 2348815 w 11269336"/>
              <a:gd name="connsiteY215" fmla="*/ 2026798 h 2323145"/>
              <a:gd name="connsiteX216" fmla="*/ 2347988 w 11269336"/>
              <a:gd name="connsiteY216" fmla="*/ 2025745 h 2323145"/>
              <a:gd name="connsiteX217" fmla="*/ 2312920 w 11269336"/>
              <a:gd name="connsiteY217" fmla="*/ 2036311 h 2323145"/>
              <a:gd name="connsiteX218" fmla="*/ 2307986 w 11269336"/>
              <a:gd name="connsiteY218" fmla="*/ 2035583 h 2323145"/>
              <a:gd name="connsiteX219" fmla="*/ 2285481 w 11269336"/>
              <a:gd name="connsiteY219" fmla="*/ 2045197 h 2323145"/>
              <a:gd name="connsiteX220" fmla="*/ 2273666 w 11269336"/>
              <a:gd name="connsiteY220" fmla="*/ 2048710 h 2323145"/>
              <a:gd name="connsiteX221" fmla="*/ 2270719 w 11269336"/>
              <a:gd name="connsiteY221" fmla="*/ 2052702 h 2323145"/>
              <a:gd name="connsiteX222" fmla="*/ 2253080 w 11269336"/>
              <a:gd name="connsiteY222" fmla="*/ 2056363 h 2323145"/>
              <a:gd name="connsiteX223" fmla="*/ 2250906 w 11269336"/>
              <a:gd name="connsiteY223" fmla="*/ 2055654 h 2323145"/>
              <a:gd name="connsiteX224" fmla="*/ 2236905 w 11269336"/>
              <a:gd name="connsiteY224" fmla="*/ 2062882 h 2323145"/>
              <a:gd name="connsiteX225" fmla="*/ 2225830 w 11269336"/>
              <a:gd name="connsiteY225" fmla="*/ 2074027 h 2323145"/>
              <a:gd name="connsiteX226" fmla="*/ 2073776 w 11269336"/>
              <a:gd name="connsiteY226" fmla="*/ 2089244 h 2323145"/>
              <a:gd name="connsiteX227" fmla="*/ 1948256 w 11269336"/>
              <a:gd name="connsiteY227" fmla="*/ 2146616 h 2323145"/>
              <a:gd name="connsiteX228" fmla="*/ 1865582 w 11269336"/>
              <a:gd name="connsiteY228" fmla="*/ 2153738 h 2323145"/>
              <a:gd name="connsiteX229" fmla="*/ 1835210 w 11269336"/>
              <a:gd name="connsiteY229" fmla="*/ 2134244 h 2323145"/>
              <a:gd name="connsiteX230" fmla="*/ 1632661 w 11269336"/>
              <a:gd name="connsiteY230" fmla="*/ 2173882 h 2323145"/>
              <a:gd name="connsiteX231" fmla="*/ 1579590 w 11269336"/>
              <a:gd name="connsiteY231" fmla="*/ 2173680 h 2323145"/>
              <a:gd name="connsiteX232" fmla="*/ 1535601 w 11269336"/>
              <a:gd name="connsiteY232" fmla="*/ 2194590 h 2323145"/>
              <a:gd name="connsiteX233" fmla="*/ 1515594 w 11269336"/>
              <a:gd name="connsiteY233" fmla="*/ 2189622 h 2323145"/>
              <a:gd name="connsiteX234" fmla="*/ 1512113 w 11269336"/>
              <a:gd name="connsiteY234" fmla="*/ 2188534 h 2323145"/>
              <a:gd name="connsiteX235" fmla="*/ 1498838 w 11269336"/>
              <a:gd name="connsiteY235" fmla="*/ 2189213 h 2323145"/>
              <a:gd name="connsiteX236" fmla="*/ 1494279 w 11269336"/>
              <a:gd name="connsiteY236" fmla="*/ 2183112 h 2323145"/>
              <a:gd name="connsiteX237" fmla="*/ 1473714 w 11269336"/>
              <a:gd name="connsiteY237" fmla="*/ 2179625 h 2323145"/>
              <a:gd name="connsiteX238" fmla="*/ 1449503 w 11269336"/>
              <a:gd name="connsiteY238" fmla="*/ 2182633 h 2323145"/>
              <a:gd name="connsiteX239" fmla="*/ 1266687 w 11269336"/>
              <a:gd name="connsiteY239" fmla="*/ 2212688 h 2323145"/>
              <a:gd name="connsiteX240" fmla="*/ 1239614 w 11269336"/>
              <a:gd name="connsiteY240" fmla="*/ 2209727 h 2323145"/>
              <a:gd name="connsiteX241" fmla="*/ 1202436 w 11269336"/>
              <a:gd name="connsiteY241" fmla="*/ 2209817 h 2323145"/>
              <a:gd name="connsiteX242" fmla="*/ 1136097 w 11269336"/>
              <a:gd name="connsiteY242" fmla="*/ 2205112 h 2323145"/>
              <a:gd name="connsiteX243" fmla="*/ 988232 w 11269336"/>
              <a:gd name="connsiteY243" fmla="*/ 2235635 h 2323145"/>
              <a:gd name="connsiteX244" fmla="*/ 981959 w 11269336"/>
              <a:gd name="connsiteY244" fmla="*/ 2231607 h 2323145"/>
              <a:gd name="connsiteX245" fmla="*/ 938600 w 11269336"/>
              <a:gd name="connsiteY245" fmla="*/ 2238113 h 2323145"/>
              <a:gd name="connsiteX246" fmla="*/ 791788 w 11269336"/>
              <a:gd name="connsiteY246" fmla="*/ 2293224 h 2323145"/>
              <a:gd name="connsiteX247" fmla="*/ 706914 w 11269336"/>
              <a:gd name="connsiteY247" fmla="*/ 2305046 h 2323145"/>
              <a:gd name="connsiteX248" fmla="*/ 675971 w 11269336"/>
              <a:gd name="connsiteY248" fmla="*/ 2304030 h 2323145"/>
              <a:gd name="connsiteX249" fmla="*/ 624180 w 11269336"/>
              <a:gd name="connsiteY249" fmla="*/ 2302650 h 2323145"/>
              <a:gd name="connsiteX250" fmla="*/ 583453 w 11269336"/>
              <a:gd name="connsiteY250" fmla="*/ 2288788 h 2323145"/>
              <a:gd name="connsiteX251" fmla="*/ 540946 w 11269336"/>
              <a:gd name="connsiteY251" fmla="*/ 2292721 h 2323145"/>
              <a:gd name="connsiteX252" fmla="*/ 533680 w 11269336"/>
              <a:gd name="connsiteY252" fmla="*/ 2310233 h 2323145"/>
              <a:gd name="connsiteX253" fmla="*/ 487366 w 11269336"/>
              <a:gd name="connsiteY253" fmla="*/ 2309053 h 2323145"/>
              <a:gd name="connsiteX254" fmla="*/ 416820 w 11269336"/>
              <a:gd name="connsiteY254" fmla="*/ 2305443 h 2323145"/>
              <a:gd name="connsiteX255" fmla="*/ 376805 w 11269336"/>
              <a:gd name="connsiteY255" fmla="*/ 2307647 h 2323145"/>
              <a:gd name="connsiteX256" fmla="*/ 266777 w 11269336"/>
              <a:gd name="connsiteY256" fmla="*/ 2309012 h 2323145"/>
              <a:gd name="connsiteX257" fmla="*/ 156013 w 11269336"/>
              <a:gd name="connsiteY257" fmla="*/ 2306832 h 2323145"/>
              <a:gd name="connsiteX258" fmla="*/ 87258 w 11269336"/>
              <a:gd name="connsiteY258" fmla="*/ 2285511 h 2323145"/>
              <a:gd name="connsiteX259" fmla="*/ 23798 w 11269336"/>
              <a:gd name="connsiteY259" fmla="*/ 2281822 h 2323145"/>
              <a:gd name="connsiteX260" fmla="*/ 0 w 11269336"/>
              <a:gd name="connsiteY260" fmla="*/ 2285369 h 2323145"/>
              <a:gd name="connsiteX261" fmla="*/ 0 w 11269336"/>
              <a:gd name="connsiteY26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593061 w 11269336"/>
              <a:gd name="connsiteY142" fmla="*/ 2171597 h 2323145"/>
              <a:gd name="connsiteX143" fmla="*/ 4533444 w 11269336"/>
              <a:gd name="connsiteY143" fmla="*/ 2181200 h 2323145"/>
              <a:gd name="connsiteX144" fmla="*/ 4492832 w 11269336"/>
              <a:gd name="connsiteY144" fmla="*/ 2188033 h 2323145"/>
              <a:gd name="connsiteX145" fmla="*/ 4467257 w 11269336"/>
              <a:gd name="connsiteY145" fmla="*/ 2196121 h 2323145"/>
              <a:gd name="connsiteX146" fmla="*/ 4459937 w 11269336"/>
              <a:gd name="connsiteY146" fmla="*/ 2195182 h 2323145"/>
              <a:gd name="connsiteX147" fmla="*/ 4433312 w 11269336"/>
              <a:gd name="connsiteY147" fmla="*/ 2199004 h 2323145"/>
              <a:gd name="connsiteX148" fmla="*/ 4420601 w 11269336"/>
              <a:gd name="connsiteY148" fmla="*/ 2205158 h 2323145"/>
              <a:gd name="connsiteX149" fmla="*/ 4405765 w 11269336"/>
              <a:gd name="connsiteY149" fmla="*/ 2199902 h 2323145"/>
              <a:gd name="connsiteX150" fmla="*/ 4401354 w 11269336"/>
              <a:gd name="connsiteY150" fmla="*/ 2194745 h 2323145"/>
              <a:gd name="connsiteX151" fmla="*/ 4383151 w 11269336"/>
              <a:gd name="connsiteY151" fmla="*/ 2201140 h 2323145"/>
              <a:gd name="connsiteX152" fmla="*/ 4366646 w 11269336"/>
              <a:gd name="connsiteY152" fmla="*/ 2198564 h 2323145"/>
              <a:gd name="connsiteX153" fmla="*/ 4354009 w 11269336"/>
              <a:gd name="connsiteY153" fmla="*/ 2204984 h 2323145"/>
              <a:gd name="connsiteX154" fmla="*/ 4348284 w 11269336"/>
              <a:gd name="connsiteY154" fmla="*/ 2205270 h 2323145"/>
              <a:gd name="connsiteX155" fmla="*/ 4333906 w 11269336"/>
              <a:gd name="connsiteY155" fmla="*/ 2205251 h 2323145"/>
              <a:gd name="connsiteX156" fmla="*/ 4308819 w 11269336"/>
              <a:gd name="connsiteY156" fmla="*/ 2203822 h 2323145"/>
              <a:gd name="connsiteX157" fmla="*/ 4301210 w 11269336"/>
              <a:gd name="connsiteY157" fmla="*/ 2204456 h 2323145"/>
              <a:gd name="connsiteX158" fmla="*/ 4283095 w 11269336"/>
              <a:gd name="connsiteY158" fmla="*/ 2198177 h 2323145"/>
              <a:gd name="connsiteX159" fmla="*/ 4250119 w 11269336"/>
              <a:gd name="connsiteY159" fmla="*/ 2196342 h 2323145"/>
              <a:gd name="connsiteX160" fmla="*/ 4189203 w 11269336"/>
              <a:gd name="connsiteY160" fmla="*/ 2178994 h 2323145"/>
              <a:gd name="connsiteX161" fmla="*/ 4154035 w 11269336"/>
              <a:gd name="connsiteY161" fmla="*/ 2171950 h 2323145"/>
              <a:gd name="connsiteX162" fmla="*/ 4129569 w 11269336"/>
              <a:gd name="connsiteY162" fmla="*/ 2163850 h 2323145"/>
              <a:gd name="connsiteX163" fmla="*/ 4061250 w 11269336"/>
              <a:gd name="connsiteY163" fmla="*/ 2159236 h 2323145"/>
              <a:gd name="connsiteX164" fmla="*/ 3945480 w 11269336"/>
              <a:gd name="connsiteY164" fmla="*/ 2158279 h 2323145"/>
              <a:gd name="connsiteX165" fmla="*/ 3921468 w 11269336"/>
              <a:gd name="connsiteY165" fmla="*/ 2156588 h 2323145"/>
              <a:gd name="connsiteX166" fmla="*/ 3903348 w 11269336"/>
              <a:gd name="connsiteY166" fmla="*/ 2149220 h 2323145"/>
              <a:gd name="connsiteX167" fmla="*/ 3901342 w 11269336"/>
              <a:gd name="connsiteY167" fmla="*/ 2142355 h 2323145"/>
              <a:gd name="connsiteX168" fmla="*/ 3888539 w 11269336"/>
              <a:gd name="connsiteY168" fmla="*/ 2140476 h 2323145"/>
              <a:gd name="connsiteX169" fmla="*/ 3885662 w 11269336"/>
              <a:gd name="connsiteY169" fmla="*/ 2138740 h 2323145"/>
              <a:gd name="connsiteX170" fmla="*/ 3868627 w 11269336"/>
              <a:gd name="connsiteY170" fmla="*/ 2130023 h 2323145"/>
              <a:gd name="connsiteX171" fmla="*/ 3819177 w 11269336"/>
              <a:gd name="connsiteY171" fmla="*/ 2142111 h 2323145"/>
              <a:gd name="connsiteX172" fmla="*/ 3769100 w 11269336"/>
              <a:gd name="connsiteY172" fmla="*/ 2131731 h 2323145"/>
              <a:gd name="connsiteX173" fmla="*/ 3562752 w 11269336"/>
              <a:gd name="connsiteY173" fmla="*/ 2131785 h 2323145"/>
              <a:gd name="connsiteX174" fmla="*/ 3541402 w 11269336"/>
              <a:gd name="connsiteY174" fmla="*/ 2106821 h 2323145"/>
              <a:gd name="connsiteX175" fmla="*/ 3365341 w 11269336"/>
              <a:gd name="connsiteY175" fmla="*/ 2077638 h 2323145"/>
              <a:gd name="connsiteX176" fmla="*/ 3170922 w 11269336"/>
              <a:gd name="connsiteY176" fmla="*/ 2115957 h 2323145"/>
              <a:gd name="connsiteX177" fmla="*/ 3156256 w 11269336"/>
              <a:gd name="connsiteY177" fmla="*/ 2124773 h 2323145"/>
              <a:gd name="connsiteX178" fmla="*/ 3140298 w 11269336"/>
              <a:gd name="connsiteY178" fmla="*/ 2129182 h 2323145"/>
              <a:gd name="connsiteX179" fmla="*/ 3138514 w 11269336"/>
              <a:gd name="connsiteY179" fmla="*/ 2128069 h 2323145"/>
              <a:gd name="connsiteX180" fmla="*/ 3120467 w 11269336"/>
              <a:gd name="connsiteY180" fmla="*/ 2128281 h 2323145"/>
              <a:gd name="connsiteX181" fmla="*/ 3116175 w 11269336"/>
              <a:gd name="connsiteY181" fmla="*/ 2131633 h 2323145"/>
              <a:gd name="connsiteX182" fmla="*/ 3103685 w 11269336"/>
              <a:gd name="connsiteY182" fmla="*/ 2132814 h 2323145"/>
              <a:gd name="connsiteX183" fmla="*/ 3078794 w 11269336"/>
              <a:gd name="connsiteY183" fmla="*/ 2137935 h 2323145"/>
              <a:gd name="connsiteX184" fmla="*/ 3074407 w 11269336"/>
              <a:gd name="connsiteY184" fmla="*/ 2136274 h 2323145"/>
              <a:gd name="connsiteX185" fmla="*/ 3037285 w 11269336"/>
              <a:gd name="connsiteY185" fmla="*/ 2139919 h 2323145"/>
              <a:gd name="connsiteX186" fmla="*/ 3036901 w 11269336"/>
              <a:gd name="connsiteY186" fmla="*/ 2138726 h 2323145"/>
              <a:gd name="connsiteX187" fmla="*/ 3026996 w 11269336"/>
              <a:gd name="connsiteY187" fmla="*/ 2134322 h 2323145"/>
              <a:gd name="connsiteX188" fmla="*/ 3007772 w 11269336"/>
              <a:gd name="connsiteY188" fmla="*/ 2128742 h 2323145"/>
              <a:gd name="connsiteX189" fmla="*/ 2965030 w 11269336"/>
              <a:gd name="connsiteY189" fmla="*/ 2100494 h 2323145"/>
              <a:gd name="connsiteX190" fmla="*/ 2926342 w 11269336"/>
              <a:gd name="connsiteY190" fmla="*/ 2104155 h 2323145"/>
              <a:gd name="connsiteX191" fmla="*/ 2918608 w 11269336"/>
              <a:gd name="connsiteY191" fmla="*/ 2104215 h 2323145"/>
              <a:gd name="connsiteX192" fmla="*/ 2918475 w 11269336"/>
              <a:gd name="connsiteY192" fmla="*/ 2103937 h 2323145"/>
              <a:gd name="connsiteX193" fmla="*/ 2910360 w 11269336"/>
              <a:gd name="connsiteY193" fmla="*/ 2103444 h 2323145"/>
              <a:gd name="connsiteX194" fmla="*/ 2904507 w 11269336"/>
              <a:gd name="connsiteY194" fmla="*/ 2104326 h 2323145"/>
              <a:gd name="connsiteX195" fmla="*/ 2889503 w 11269336"/>
              <a:gd name="connsiteY195" fmla="*/ 2104443 h 2323145"/>
              <a:gd name="connsiteX196" fmla="*/ 2884480 w 11269336"/>
              <a:gd name="connsiteY196" fmla="*/ 2102626 h 2323145"/>
              <a:gd name="connsiteX197" fmla="*/ 2882689 w 11269336"/>
              <a:gd name="connsiteY197" fmla="*/ 2099228 h 2323145"/>
              <a:gd name="connsiteX198" fmla="*/ 2881291 w 11269336"/>
              <a:gd name="connsiteY198" fmla="*/ 2099618 h 2323145"/>
              <a:gd name="connsiteX199" fmla="*/ 2853979 w 11269336"/>
              <a:gd name="connsiteY199" fmla="*/ 2090388 h 2323145"/>
              <a:gd name="connsiteX200" fmla="*/ 2791790 w 11269336"/>
              <a:gd name="connsiteY200" fmla="*/ 2080332 h 2323145"/>
              <a:gd name="connsiteX201" fmla="*/ 2755844 w 11269336"/>
              <a:gd name="connsiteY201" fmla="*/ 2078874 h 2323145"/>
              <a:gd name="connsiteX202" fmla="*/ 2657742 w 11269336"/>
              <a:gd name="connsiteY202" fmla="*/ 2070179 h 2323145"/>
              <a:gd name="connsiteX203" fmla="*/ 2559549 w 11269336"/>
              <a:gd name="connsiteY203" fmla="*/ 2057873 h 2323145"/>
              <a:gd name="connsiteX204" fmla="*/ 2512054 w 11269336"/>
              <a:gd name="connsiteY204" fmla="*/ 2031671 h 2323145"/>
              <a:gd name="connsiteX205" fmla="*/ 2506437 w 11269336"/>
              <a:gd name="connsiteY205" fmla="*/ 2030918 h 2323145"/>
              <a:gd name="connsiteX206" fmla="*/ 2491752 w 11269336"/>
              <a:gd name="connsiteY206" fmla="*/ 2033906 h 2323145"/>
              <a:gd name="connsiteX207" fmla="*/ 2486338 w 11269336"/>
              <a:gd name="connsiteY207" fmla="*/ 2035862 h 2323145"/>
              <a:gd name="connsiteX208" fmla="*/ 2478186 w 11269336"/>
              <a:gd name="connsiteY208" fmla="*/ 2036953 h 2323145"/>
              <a:gd name="connsiteX209" fmla="*/ 2477950 w 11269336"/>
              <a:gd name="connsiteY209" fmla="*/ 2036715 h 2323145"/>
              <a:gd name="connsiteX210" fmla="*/ 2470381 w 11269336"/>
              <a:gd name="connsiteY210" fmla="*/ 2038256 h 2323145"/>
              <a:gd name="connsiteX211" fmla="*/ 2433781 w 11269336"/>
              <a:gd name="connsiteY211" fmla="*/ 2049140 h 2323145"/>
              <a:gd name="connsiteX212" fmla="*/ 2381172 w 11269336"/>
              <a:gd name="connsiteY212" fmla="*/ 2030645 h 2323145"/>
              <a:gd name="connsiteX213" fmla="*/ 2360198 w 11269336"/>
              <a:gd name="connsiteY213" fmla="*/ 2029059 h 2323145"/>
              <a:gd name="connsiteX214" fmla="*/ 2348815 w 11269336"/>
              <a:gd name="connsiteY214" fmla="*/ 2026798 h 2323145"/>
              <a:gd name="connsiteX215" fmla="*/ 2347988 w 11269336"/>
              <a:gd name="connsiteY215" fmla="*/ 2025745 h 2323145"/>
              <a:gd name="connsiteX216" fmla="*/ 2312920 w 11269336"/>
              <a:gd name="connsiteY216" fmla="*/ 2036311 h 2323145"/>
              <a:gd name="connsiteX217" fmla="*/ 2307986 w 11269336"/>
              <a:gd name="connsiteY217" fmla="*/ 2035583 h 2323145"/>
              <a:gd name="connsiteX218" fmla="*/ 2285481 w 11269336"/>
              <a:gd name="connsiteY218" fmla="*/ 2045197 h 2323145"/>
              <a:gd name="connsiteX219" fmla="*/ 2273666 w 11269336"/>
              <a:gd name="connsiteY219" fmla="*/ 2048710 h 2323145"/>
              <a:gd name="connsiteX220" fmla="*/ 2270719 w 11269336"/>
              <a:gd name="connsiteY220" fmla="*/ 2052702 h 2323145"/>
              <a:gd name="connsiteX221" fmla="*/ 2253080 w 11269336"/>
              <a:gd name="connsiteY221" fmla="*/ 2056363 h 2323145"/>
              <a:gd name="connsiteX222" fmla="*/ 2250906 w 11269336"/>
              <a:gd name="connsiteY222" fmla="*/ 2055654 h 2323145"/>
              <a:gd name="connsiteX223" fmla="*/ 2236905 w 11269336"/>
              <a:gd name="connsiteY223" fmla="*/ 2062882 h 2323145"/>
              <a:gd name="connsiteX224" fmla="*/ 2225830 w 11269336"/>
              <a:gd name="connsiteY224" fmla="*/ 2074027 h 2323145"/>
              <a:gd name="connsiteX225" fmla="*/ 2073776 w 11269336"/>
              <a:gd name="connsiteY225" fmla="*/ 2089244 h 2323145"/>
              <a:gd name="connsiteX226" fmla="*/ 1948256 w 11269336"/>
              <a:gd name="connsiteY226" fmla="*/ 2146616 h 2323145"/>
              <a:gd name="connsiteX227" fmla="*/ 1865582 w 11269336"/>
              <a:gd name="connsiteY227" fmla="*/ 2153738 h 2323145"/>
              <a:gd name="connsiteX228" fmla="*/ 1835210 w 11269336"/>
              <a:gd name="connsiteY228" fmla="*/ 2134244 h 2323145"/>
              <a:gd name="connsiteX229" fmla="*/ 1632661 w 11269336"/>
              <a:gd name="connsiteY229" fmla="*/ 2173882 h 2323145"/>
              <a:gd name="connsiteX230" fmla="*/ 1579590 w 11269336"/>
              <a:gd name="connsiteY230" fmla="*/ 2173680 h 2323145"/>
              <a:gd name="connsiteX231" fmla="*/ 1535601 w 11269336"/>
              <a:gd name="connsiteY231" fmla="*/ 2194590 h 2323145"/>
              <a:gd name="connsiteX232" fmla="*/ 1515594 w 11269336"/>
              <a:gd name="connsiteY232" fmla="*/ 2189622 h 2323145"/>
              <a:gd name="connsiteX233" fmla="*/ 1512113 w 11269336"/>
              <a:gd name="connsiteY233" fmla="*/ 2188534 h 2323145"/>
              <a:gd name="connsiteX234" fmla="*/ 1498838 w 11269336"/>
              <a:gd name="connsiteY234" fmla="*/ 2189213 h 2323145"/>
              <a:gd name="connsiteX235" fmla="*/ 1494279 w 11269336"/>
              <a:gd name="connsiteY235" fmla="*/ 2183112 h 2323145"/>
              <a:gd name="connsiteX236" fmla="*/ 1473714 w 11269336"/>
              <a:gd name="connsiteY236" fmla="*/ 2179625 h 2323145"/>
              <a:gd name="connsiteX237" fmla="*/ 1449503 w 11269336"/>
              <a:gd name="connsiteY237" fmla="*/ 2182633 h 2323145"/>
              <a:gd name="connsiteX238" fmla="*/ 1266687 w 11269336"/>
              <a:gd name="connsiteY238" fmla="*/ 2212688 h 2323145"/>
              <a:gd name="connsiteX239" fmla="*/ 1239614 w 11269336"/>
              <a:gd name="connsiteY239" fmla="*/ 2209727 h 2323145"/>
              <a:gd name="connsiteX240" fmla="*/ 1202436 w 11269336"/>
              <a:gd name="connsiteY240" fmla="*/ 2209817 h 2323145"/>
              <a:gd name="connsiteX241" fmla="*/ 1136097 w 11269336"/>
              <a:gd name="connsiteY241" fmla="*/ 2205112 h 2323145"/>
              <a:gd name="connsiteX242" fmla="*/ 988232 w 11269336"/>
              <a:gd name="connsiteY242" fmla="*/ 2235635 h 2323145"/>
              <a:gd name="connsiteX243" fmla="*/ 981959 w 11269336"/>
              <a:gd name="connsiteY243" fmla="*/ 2231607 h 2323145"/>
              <a:gd name="connsiteX244" fmla="*/ 938600 w 11269336"/>
              <a:gd name="connsiteY244" fmla="*/ 2238113 h 2323145"/>
              <a:gd name="connsiteX245" fmla="*/ 791788 w 11269336"/>
              <a:gd name="connsiteY245" fmla="*/ 2293224 h 2323145"/>
              <a:gd name="connsiteX246" fmla="*/ 706914 w 11269336"/>
              <a:gd name="connsiteY246" fmla="*/ 2305046 h 2323145"/>
              <a:gd name="connsiteX247" fmla="*/ 675971 w 11269336"/>
              <a:gd name="connsiteY247" fmla="*/ 2304030 h 2323145"/>
              <a:gd name="connsiteX248" fmla="*/ 624180 w 11269336"/>
              <a:gd name="connsiteY248" fmla="*/ 2302650 h 2323145"/>
              <a:gd name="connsiteX249" fmla="*/ 583453 w 11269336"/>
              <a:gd name="connsiteY249" fmla="*/ 2288788 h 2323145"/>
              <a:gd name="connsiteX250" fmla="*/ 540946 w 11269336"/>
              <a:gd name="connsiteY250" fmla="*/ 2292721 h 2323145"/>
              <a:gd name="connsiteX251" fmla="*/ 533680 w 11269336"/>
              <a:gd name="connsiteY251" fmla="*/ 2310233 h 2323145"/>
              <a:gd name="connsiteX252" fmla="*/ 487366 w 11269336"/>
              <a:gd name="connsiteY252" fmla="*/ 2309053 h 2323145"/>
              <a:gd name="connsiteX253" fmla="*/ 416820 w 11269336"/>
              <a:gd name="connsiteY253" fmla="*/ 2305443 h 2323145"/>
              <a:gd name="connsiteX254" fmla="*/ 376805 w 11269336"/>
              <a:gd name="connsiteY254" fmla="*/ 2307647 h 2323145"/>
              <a:gd name="connsiteX255" fmla="*/ 266777 w 11269336"/>
              <a:gd name="connsiteY255" fmla="*/ 2309012 h 2323145"/>
              <a:gd name="connsiteX256" fmla="*/ 156013 w 11269336"/>
              <a:gd name="connsiteY256" fmla="*/ 2306832 h 2323145"/>
              <a:gd name="connsiteX257" fmla="*/ 87258 w 11269336"/>
              <a:gd name="connsiteY257" fmla="*/ 2285511 h 2323145"/>
              <a:gd name="connsiteX258" fmla="*/ 23798 w 11269336"/>
              <a:gd name="connsiteY258" fmla="*/ 2281822 h 2323145"/>
              <a:gd name="connsiteX259" fmla="*/ 0 w 11269336"/>
              <a:gd name="connsiteY259" fmla="*/ 2285369 h 2323145"/>
              <a:gd name="connsiteX260" fmla="*/ 0 w 11269336"/>
              <a:gd name="connsiteY26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593061 w 11269336"/>
              <a:gd name="connsiteY141" fmla="*/ 2171597 h 2323145"/>
              <a:gd name="connsiteX142" fmla="*/ 4533444 w 11269336"/>
              <a:gd name="connsiteY142" fmla="*/ 2181200 h 2323145"/>
              <a:gd name="connsiteX143" fmla="*/ 4492832 w 11269336"/>
              <a:gd name="connsiteY143" fmla="*/ 2188033 h 2323145"/>
              <a:gd name="connsiteX144" fmla="*/ 4467257 w 11269336"/>
              <a:gd name="connsiteY144" fmla="*/ 2196121 h 2323145"/>
              <a:gd name="connsiteX145" fmla="*/ 4459937 w 11269336"/>
              <a:gd name="connsiteY145" fmla="*/ 2195182 h 2323145"/>
              <a:gd name="connsiteX146" fmla="*/ 4433312 w 11269336"/>
              <a:gd name="connsiteY146" fmla="*/ 2199004 h 2323145"/>
              <a:gd name="connsiteX147" fmla="*/ 4420601 w 11269336"/>
              <a:gd name="connsiteY147" fmla="*/ 2205158 h 2323145"/>
              <a:gd name="connsiteX148" fmla="*/ 4405765 w 11269336"/>
              <a:gd name="connsiteY148" fmla="*/ 2199902 h 2323145"/>
              <a:gd name="connsiteX149" fmla="*/ 4401354 w 11269336"/>
              <a:gd name="connsiteY149" fmla="*/ 2194745 h 2323145"/>
              <a:gd name="connsiteX150" fmla="*/ 4383151 w 11269336"/>
              <a:gd name="connsiteY150" fmla="*/ 2201140 h 2323145"/>
              <a:gd name="connsiteX151" fmla="*/ 4366646 w 11269336"/>
              <a:gd name="connsiteY151" fmla="*/ 2198564 h 2323145"/>
              <a:gd name="connsiteX152" fmla="*/ 4354009 w 11269336"/>
              <a:gd name="connsiteY152" fmla="*/ 2204984 h 2323145"/>
              <a:gd name="connsiteX153" fmla="*/ 4348284 w 11269336"/>
              <a:gd name="connsiteY153" fmla="*/ 2205270 h 2323145"/>
              <a:gd name="connsiteX154" fmla="*/ 4333906 w 11269336"/>
              <a:gd name="connsiteY154" fmla="*/ 2205251 h 2323145"/>
              <a:gd name="connsiteX155" fmla="*/ 4308819 w 11269336"/>
              <a:gd name="connsiteY155" fmla="*/ 2203822 h 2323145"/>
              <a:gd name="connsiteX156" fmla="*/ 4301210 w 11269336"/>
              <a:gd name="connsiteY156" fmla="*/ 2204456 h 2323145"/>
              <a:gd name="connsiteX157" fmla="*/ 4283095 w 11269336"/>
              <a:gd name="connsiteY157" fmla="*/ 2198177 h 2323145"/>
              <a:gd name="connsiteX158" fmla="*/ 4250119 w 11269336"/>
              <a:gd name="connsiteY158" fmla="*/ 2196342 h 2323145"/>
              <a:gd name="connsiteX159" fmla="*/ 4189203 w 11269336"/>
              <a:gd name="connsiteY159" fmla="*/ 2178994 h 2323145"/>
              <a:gd name="connsiteX160" fmla="*/ 4154035 w 11269336"/>
              <a:gd name="connsiteY160" fmla="*/ 2171950 h 2323145"/>
              <a:gd name="connsiteX161" fmla="*/ 4129569 w 11269336"/>
              <a:gd name="connsiteY161" fmla="*/ 2163850 h 2323145"/>
              <a:gd name="connsiteX162" fmla="*/ 4061250 w 11269336"/>
              <a:gd name="connsiteY162" fmla="*/ 2159236 h 2323145"/>
              <a:gd name="connsiteX163" fmla="*/ 3945480 w 11269336"/>
              <a:gd name="connsiteY163" fmla="*/ 2158279 h 2323145"/>
              <a:gd name="connsiteX164" fmla="*/ 3921468 w 11269336"/>
              <a:gd name="connsiteY164" fmla="*/ 2156588 h 2323145"/>
              <a:gd name="connsiteX165" fmla="*/ 3903348 w 11269336"/>
              <a:gd name="connsiteY165" fmla="*/ 2149220 h 2323145"/>
              <a:gd name="connsiteX166" fmla="*/ 3901342 w 11269336"/>
              <a:gd name="connsiteY166" fmla="*/ 2142355 h 2323145"/>
              <a:gd name="connsiteX167" fmla="*/ 3888539 w 11269336"/>
              <a:gd name="connsiteY167" fmla="*/ 2140476 h 2323145"/>
              <a:gd name="connsiteX168" fmla="*/ 3885662 w 11269336"/>
              <a:gd name="connsiteY168" fmla="*/ 2138740 h 2323145"/>
              <a:gd name="connsiteX169" fmla="*/ 3868627 w 11269336"/>
              <a:gd name="connsiteY169" fmla="*/ 2130023 h 2323145"/>
              <a:gd name="connsiteX170" fmla="*/ 3819177 w 11269336"/>
              <a:gd name="connsiteY170" fmla="*/ 2142111 h 2323145"/>
              <a:gd name="connsiteX171" fmla="*/ 3769100 w 11269336"/>
              <a:gd name="connsiteY171" fmla="*/ 2131731 h 2323145"/>
              <a:gd name="connsiteX172" fmla="*/ 3562752 w 11269336"/>
              <a:gd name="connsiteY172" fmla="*/ 2131785 h 2323145"/>
              <a:gd name="connsiteX173" fmla="*/ 3541402 w 11269336"/>
              <a:gd name="connsiteY173" fmla="*/ 2106821 h 2323145"/>
              <a:gd name="connsiteX174" fmla="*/ 3365341 w 11269336"/>
              <a:gd name="connsiteY174" fmla="*/ 2077638 h 2323145"/>
              <a:gd name="connsiteX175" fmla="*/ 3170922 w 11269336"/>
              <a:gd name="connsiteY175" fmla="*/ 2115957 h 2323145"/>
              <a:gd name="connsiteX176" fmla="*/ 3156256 w 11269336"/>
              <a:gd name="connsiteY176" fmla="*/ 2124773 h 2323145"/>
              <a:gd name="connsiteX177" fmla="*/ 3140298 w 11269336"/>
              <a:gd name="connsiteY177" fmla="*/ 2129182 h 2323145"/>
              <a:gd name="connsiteX178" fmla="*/ 3138514 w 11269336"/>
              <a:gd name="connsiteY178" fmla="*/ 2128069 h 2323145"/>
              <a:gd name="connsiteX179" fmla="*/ 3120467 w 11269336"/>
              <a:gd name="connsiteY179" fmla="*/ 2128281 h 2323145"/>
              <a:gd name="connsiteX180" fmla="*/ 3116175 w 11269336"/>
              <a:gd name="connsiteY180" fmla="*/ 2131633 h 2323145"/>
              <a:gd name="connsiteX181" fmla="*/ 3103685 w 11269336"/>
              <a:gd name="connsiteY181" fmla="*/ 2132814 h 2323145"/>
              <a:gd name="connsiteX182" fmla="*/ 3078794 w 11269336"/>
              <a:gd name="connsiteY182" fmla="*/ 2137935 h 2323145"/>
              <a:gd name="connsiteX183" fmla="*/ 3074407 w 11269336"/>
              <a:gd name="connsiteY183" fmla="*/ 2136274 h 2323145"/>
              <a:gd name="connsiteX184" fmla="*/ 3037285 w 11269336"/>
              <a:gd name="connsiteY184" fmla="*/ 2139919 h 2323145"/>
              <a:gd name="connsiteX185" fmla="*/ 3036901 w 11269336"/>
              <a:gd name="connsiteY185" fmla="*/ 2138726 h 2323145"/>
              <a:gd name="connsiteX186" fmla="*/ 3026996 w 11269336"/>
              <a:gd name="connsiteY186" fmla="*/ 2134322 h 2323145"/>
              <a:gd name="connsiteX187" fmla="*/ 3007772 w 11269336"/>
              <a:gd name="connsiteY187" fmla="*/ 2128742 h 2323145"/>
              <a:gd name="connsiteX188" fmla="*/ 2965030 w 11269336"/>
              <a:gd name="connsiteY188" fmla="*/ 2100494 h 2323145"/>
              <a:gd name="connsiteX189" fmla="*/ 2926342 w 11269336"/>
              <a:gd name="connsiteY189" fmla="*/ 2104155 h 2323145"/>
              <a:gd name="connsiteX190" fmla="*/ 2918608 w 11269336"/>
              <a:gd name="connsiteY190" fmla="*/ 2104215 h 2323145"/>
              <a:gd name="connsiteX191" fmla="*/ 2918475 w 11269336"/>
              <a:gd name="connsiteY191" fmla="*/ 2103937 h 2323145"/>
              <a:gd name="connsiteX192" fmla="*/ 2910360 w 11269336"/>
              <a:gd name="connsiteY192" fmla="*/ 2103444 h 2323145"/>
              <a:gd name="connsiteX193" fmla="*/ 2904507 w 11269336"/>
              <a:gd name="connsiteY193" fmla="*/ 2104326 h 2323145"/>
              <a:gd name="connsiteX194" fmla="*/ 2889503 w 11269336"/>
              <a:gd name="connsiteY194" fmla="*/ 2104443 h 2323145"/>
              <a:gd name="connsiteX195" fmla="*/ 2884480 w 11269336"/>
              <a:gd name="connsiteY195" fmla="*/ 2102626 h 2323145"/>
              <a:gd name="connsiteX196" fmla="*/ 2882689 w 11269336"/>
              <a:gd name="connsiteY196" fmla="*/ 2099228 h 2323145"/>
              <a:gd name="connsiteX197" fmla="*/ 2881291 w 11269336"/>
              <a:gd name="connsiteY197" fmla="*/ 2099618 h 2323145"/>
              <a:gd name="connsiteX198" fmla="*/ 2853979 w 11269336"/>
              <a:gd name="connsiteY198" fmla="*/ 2090388 h 2323145"/>
              <a:gd name="connsiteX199" fmla="*/ 2791790 w 11269336"/>
              <a:gd name="connsiteY199" fmla="*/ 2080332 h 2323145"/>
              <a:gd name="connsiteX200" fmla="*/ 2755844 w 11269336"/>
              <a:gd name="connsiteY200" fmla="*/ 2078874 h 2323145"/>
              <a:gd name="connsiteX201" fmla="*/ 2657742 w 11269336"/>
              <a:gd name="connsiteY201" fmla="*/ 2070179 h 2323145"/>
              <a:gd name="connsiteX202" fmla="*/ 2559549 w 11269336"/>
              <a:gd name="connsiteY202" fmla="*/ 2057873 h 2323145"/>
              <a:gd name="connsiteX203" fmla="*/ 2512054 w 11269336"/>
              <a:gd name="connsiteY203" fmla="*/ 2031671 h 2323145"/>
              <a:gd name="connsiteX204" fmla="*/ 2506437 w 11269336"/>
              <a:gd name="connsiteY204" fmla="*/ 2030918 h 2323145"/>
              <a:gd name="connsiteX205" fmla="*/ 2491752 w 11269336"/>
              <a:gd name="connsiteY205" fmla="*/ 2033906 h 2323145"/>
              <a:gd name="connsiteX206" fmla="*/ 2486338 w 11269336"/>
              <a:gd name="connsiteY206" fmla="*/ 2035862 h 2323145"/>
              <a:gd name="connsiteX207" fmla="*/ 2478186 w 11269336"/>
              <a:gd name="connsiteY207" fmla="*/ 2036953 h 2323145"/>
              <a:gd name="connsiteX208" fmla="*/ 2477950 w 11269336"/>
              <a:gd name="connsiteY208" fmla="*/ 2036715 h 2323145"/>
              <a:gd name="connsiteX209" fmla="*/ 2470381 w 11269336"/>
              <a:gd name="connsiteY209" fmla="*/ 2038256 h 2323145"/>
              <a:gd name="connsiteX210" fmla="*/ 2433781 w 11269336"/>
              <a:gd name="connsiteY210" fmla="*/ 2049140 h 2323145"/>
              <a:gd name="connsiteX211" fmla="*/ 2381172 w 11269336"/>
              <a:gd name="connsiteY211" fmla="*/ 2030645 h 2323145"/>
              <a:gd name="connsiteX212" fmla="*/ 2360198 w 11269336"/>
              <a:gd name="connsiteY212" fmla="*/ 2029059 h 2323145"/>
              <a:gd name="connsiteX213" fmla="*/ 2348815 w 11269336"/>
              <a:gd name="connsiteY213" fmla="*/ 2026798 h 2323145"/>
              <a:gd name="connsiteX214" fmla="*/ 2347988 w 11269336"/>
              <a:gd name="connsiteY214" fmla="*/ 2025745 h 2323145"/>
              <a:gd name="connsiteX215" fmla="*/ 2312920 w 11269336"/>
              <a:gd name="connsiteY215" fmla="*/ 2036311 h 2323145"/>
              <a:gd name="connsiteX216" fmla="*/ 2307986 w 11269336"/>
              <a:gd name="connsiteY216" fmla="*/ 2035583 h 2323145"/>
              <a:gd name="connsiteX217" fmla="*/ 2285481 w 11269336"/>
              <a:gd name="connsiteY217" fmla="*/ 2045197 h 2323145"/>
              <a:gd name="connsiteX218" fmla="*/ 2273666 w 11269336"/>
              <a:gd name="connsiteY218" fmla="*/ 2048710 h 2323145"/>
              <a:gd name="connsiteX219" fmla="*/ 2270719 w 11269336"/>
              <a:gd name="connsiteY219" fmla="*/ 2052702 h 2323145"/>
              <a:gd name="connsiteX220" fmla="*/ 2253080 w 11269336"/>
              <a:gd name="connsiteY220" fmla="*/ 2056363 h 2323145"/>
              <a:gd name="connsiteX221" fmla="*/ 2250906 w 11269336"/>
              <a:gd name="connsiteY221" fmla="*/ 2055654 h 2323145"/>
              <a:gd name="connsiteX222" fmla="*/ 2236905 w 11269336"/>
              <a:gd name="connsiteY222" fmla="*/ 2062882 h 2323145"/>
              <a:gd name="connsiteX223" fmla="*/ 2225830 w 11269336"/>
              <a:gd name="connsiteY223" fmla="*/ 2074027 h 2323145"/>
              <a:gd name="connsiteX224" fmla="*/ 2073776 w 11269336"/>
              <a:gd name="connsiteY224" fmla="*/ 2089244 h 2323145"/>
              <a:gd name="connsiteX225" fmla="*/ 1948256 w 11269336"/>
              <a:gd name="connsiteY225" fmla="*/ 2146616 h 2323145"/>
              <a:gd name="connsiteX226" fmla="*/ 1865582 w 11269336"/>
              <a:gd name="connsiteY226" fmla="*/ 2153738 h 2323145"/>
              <a:gd name="connsiteX227" fmla="*/ 1835210 w 11269336"/>
              <a:gd name="connsiteY227" fmla="*/ 2134244 h 2323145"/>
              <a:gd name="connsiteX228" fmla="*/ 1632661 w 11269336"/>
              <a:gd name="connsiteY228" fmla="*/ 2173882 h 2323145"/>
              <a:gd name="connsiteX229" fmla="*/ 1579590 w 11269336"/>
              <a:gd name="connsiteY229" fmla="*/ 2173680 h 2323145"/>
              <a:gd name="connsiteX230" fmla="*/ 1535601 w 11269336"/>
              <a:gd name="connsiteY230" fmla="*/ 2194590 h 2323145"/>
              <a:gd name="connsiteX231" fmla="*/ 1515594 w 11269336"/>
              <a:gd name="connsiteY231" fmla="*/ 2189622 h 2323145"/>
              <a:gd name="connsiteX232" fmla="*/ 1512113 w 11269336"/>
              <a:gd name="connsiteY232" fmla="*/ 2188534 h 2323145"/>
              <a:gd name="connsiteX233" fmla="*/ 1498838 w 11269336"/>
              <a:gd name="connsiteY233" fmla="*/ 2189213 h 2323145"/>
              <a:gd name="connsiteX234" fmla="*/ 1494279 w 11269336"/>
              <a:gd name="connsiteY234" fmla="*/ 2183112 h 2323145"/>
              <a:gd name="connsiteX235" fmla="*/ 1473714 w 11269336"/>
              <a:gd name="connsiteY235" fmla="*/ 2179625 h 2323145"/>
              <a:gd name="connsiteX236" fmla="*/ 1449503 w 11269336"/>
              <a:gd name="connsiteY236" fmla="*/ 2182633 h 2323145"/>
              <a:gd name="connsiteX237" fmla="*/ 1266687 w 11269336"/>
              <a:gd name="connsiteY237" fmla="*/ 2212688 h 2323145"/>
              <a:gd name="connsiteX238" fmla="*/ 1239614 w 11269336"/>
              <a:gd name="connsiteY238" fmla="*/ 2209727 h 2323145"/>
              <a:gd name="connsiteX239" fmla="*/ 1202436 w 11269336"/>
              <a:gd name="connsiteY239" fmla="*/ 2209817 h 2323145"/>
              <a:gd name="connsiteX240" fmla="*/ 1136097 w 11269336"/>
              <a:gd name="connsiteY240" fmla="*/ 2205112 h 2323145"/>
              <a:gd name="connsiteX241" fmla="*/ 988232 w 11269336"/>
              <a:gd name="connsiteY241" fmla="*/ 2235635 h 2323145"/>
              <a:gd name="connsiteX242" fmla="*/ 981959 w 11269336"/>
              <a:gd name="connsiteY242" fmla="*/ 2231607 h 2323145"/>
              <a:gd name="connsiteX243" fmla="*/ 938600 w 11269336"/>
              <a:gd name="connsiteY243" fmla="*/ 2238113 h 2323145"/>
              <a:gd name="connsiteX244" fmla="*/ 791788 w 11269336"/>
              <a:gd name="connsiteY244" fmla="*/ 2293224 h 2323145"/>
              <a:gd name="connsiteX245" fmla="*/ 706914 w 11269336"/>
              <a:gd name="connsiteY245" fmla="*/ 2305046 h 2323145"/>
              <a:gd name="connsiteX246" fmla="*/ 675971 w 11269336"/>
              <a:gd name="connsiteY246" fmla="*/ 2304030 h 2323145"/>
              <a:gd name="connsiteX247" fmla="*/ 624180 w 11269336"/>
              <a:gd name="connsiteY247" fmla="*/ 2302650 h 2323145"/>
              <a:gd name="connsiteX248" fmla="*/ 583453 w 11269336"/>
              <a:gd name="connsiteY248" fmla="*/ 2288788 h 2323145"/>
              <a:gd name="connsiteX249" fmla="*/ 540946 w 11269336"/>
              <a:gd name="connsiteY249" fmla="*/ 2292721 h 2323145"/>
              <a:gd name="connsiteX250" fmla="*/ 533680 w 11269336"/>
              <a:gd name="connsiteY250" fmla="*/ 2310233 h 2323145"/>
              <a:gd name="connsiteX251" fmla="*/ 487366 w 11269336"/>
              <a:gd name="connsiteY251" fmla="*/ 2309053 h 2323145"/>
              <a:gd name="connsiteX252" fmla="*/ 416820 w 11269336"/>
              <a:gd name="connsiteY252" fmla="*/ 2305443 h 2323145"/>
              <a:gd name="connsiteX253" fmla="*/ 376805 w 11269336"/>
              <a:gd name="connsiteY253" fmla="*/ 2307647 h 2323145"/>
              <a:gd name="connsiteX254" fmla="*/ 266777 w 11269336"/>
              <a:gd name="connsiteY254" fmla="*/ 2309012 h 2323145"/>
              <a:gd name="connsiteX255" fmla="*/ 156013 w 11269336"/>
              <a:gd name="connsiteY255" fmla="*/ 2306832 h 2323145"/>
              <a:gd name="connsiteX256" fmla="*/ 87258 w 11269336"/>
              <a:gd name="connsiteY256" fmla="*/ 2285511 h 2323145"/>
              <a:gd name="connsiteX257" fmla="*/ 23798 w 11269336"/>
              <a:gd name="connsiteY257" fmla="*/ 2281822 h 2323145"/>
              <a:gd name="connsiteX258" fmla="*/ 0 w 11269336"/>
              <a:gd name="connsiteY258" fmla="*/ 2285369 h 2323145"/>
              <a:gd name="connsiteX259" fmla="*/ 0 w 11269336"/>
              <a:gd name="connsiteY25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83151 w 11269336"/>
              <a:gd name="connsiteY149" fmla="*/ 2201140 h 2323145"/>
              <a:gd name="connsiteX150" fmla="*/ 4366646 w 11269336"/>
              <a:gd name="connsiteY150" fmla="*/ 2198564 h 2323145"/>
              <a:gd name="connsiteX151" fmla="*/ 4354009 w 11269336"/>
              <a:gd name="connsiteY151" fmla="*/ 2204984 h 2323145"/>
              <a:gd name="connsiteX152" fmla="*/ 4348284 w 11269336"/>
              <a:gd name="connsiteY152" fmla="*/ 2205270 h 2323145"/>
              <a:gd name="connsiteX153" fmla="*/ 4333906 w 11269336"/>
              <a:gd name="connsiteY153" fmla="*/ 2205251 h 2323145"/>
              <a:gd name="connsiteX154" fmla="*/ 4308819 w 11269336"/>
              <a:gd name="connsiteY154" fmla="*/ 2203822 h 2323145"/>
              <a:gd name="connsiteX155" fmla="*/ 4301210 w 11269336"/>
              <a:gd name="connsiteY155" fmla="*/ 2204456 h 2323145"/>
              <a:gd name="connsiteX156" fmla="*/ 4283095 w 11269336"/>
              <a:gd name="connsiteY156" fmla="*/ 2198177 h 2323145"/>
              <a:gd name="connsiteX157" fmla="*/ 4250119 w 11269336"/>
              <a:gd name="connsiteY157" fmla="*/ 2196342 h 2323145"/>
              <a:gd name="connsiteX158" fmla="*/ 4189203 w 11269336"/>
              <a:gd name="connsiteY158" fmla="*/ 2178994 h 2323145"/>
              <a:gd name="connsiteX159" fmla="*/ 4154035 w 11269336"/>
              <a:gd name="connsiteY159" fmla="*/ 2171950 h 2323145"/>
              <a:gd name="connsiteX160" fmla="*/ 4129569 w 11269336"/>
              <a:gd name="connsiteY160" fmla="*/ 2163850 h 2323145"/>
              <a:gd name="connsiteX161" fmla="*/ 4061250 w 11269336"/>
              <a:gd name="connsiteY161" fmla="*/ 2159236 h 2323145"/>
              <a:gd name="connsiteX162" fmla="*/ 3945480 w 11269336"/>
              <a:gd name="connsiteY162" fmla="*/ 2158279 h 2323145"/>
              <a:gd name="connsiteX163" fmla="*/ 3921468 w 11269336"/>
              <a:gd name="connsiteY163" fmla="*/ 2156588 h 2323145"/>
              <a:gd name="connsiteX164" fmla="*/ 3903348 w 11269336"/>
              <a:gd name="connsiteY164" fmla="*/ 2149220 h 2323145"/>
              <a:gd name="connsiteX165" fmla="*/ 3901342 w 11269336"/>
              <a:gd name="connsiteY165" fmla="*/ 2142355 h 2323145"/>
              <a:gd name="connsiteX166" fmla="*/ 3888539 w 11269336"/>
              <a:gd name="connsiteY166" fmla="*/ 2140476 h 2323145"/>
              <a:gd name="connsiteX167" fmla="*/ 3885662 w 11269336"/>
              <a:gd name="connsiteY167" fmla="*/ 2138740 h 2323145"/>
              <a:gd name="connsiteX168" fmla="*/ 3868627 w 11269336"/>
              <a:gd name="connsiteY168" fmla="*/ 2130023 h 2323145"/>
              <a:gd name="connsiteX169" fmla="*/ 3819177 w 11269336"/>
              <a:gd name="connsiteY169" fmla="*/ 2142111 h 2323145"/>
              <a:gd name="connsiteX170" fmla="*/ 3769100 w 11269336"/>
              <a:gd name="connsiteY170" fmla="*/ 2131731 h 2323145"/>
              <a:gd name="connsiteX171" fmla="*/ 3562752 w 11269336"/>
              <a:gd name="connsiteY171" fmla="*/ 2131785 h 2323145"/>
              <a:gd name="connsiteX172" fmla="*/ 3541402 w 11269336"/>
              <a:gd name="connsiteY172" fmla="*/ 2106821 h 2323145"/>
              <a:gd name="connsiteX173" fmla="*/ 3365341 w 11269336"/>
              <a:gd name="connsiteY173" fmla="*/ 2077638 h 2323145"/>
              <a:gd name="connsiteX174" fmla="*/ 3170922 w 11269336"/>
              <a:gd name="connsiteY174" fmla="*/ 2115957 h 2323145"/>
              <a:gd name="connsiteX175" fmla="*/ 3156256 w 11269336"/>
              <a:gd name="connsiteY175" fmla="*/ 2124773 h 2323145"/>
              <a:gd name="connsiteX176" fmla="*/ 3140298 w 11269336"/>
              <a:gd name="connsiteY176" fmla="*/ 2129182 h 2323145"/>
              <a:gd name="connsiteX177" fmla="*/ 3138514 w 11269336"/>
              <a:gd name="connsiteY177" fmla="*/ 2128069 h 2323145"/>
              <a:gd name="connsiteX178" fmla="*/ 3120467 w 11269336"/>
              <a:gd name="connsiteY178" fmla="*/ 2128281 h 2323145"/>
              <a:gd name="connsiteX179" fmla="*/ 3116175 w 11269336"/>
              <a:gd name="connsiteY179" fmla="*/ 2131633 h 2323145"/>
              <a:gd name="connsiteX180" fmla="*/ 3103685 w 11269336"/>
              <a:gd name="connsiteY180" fmla="*/ 2132814 h 2323145"/>
              <a:gd name="connsiteX181" fmla="*/ 3078794 w 11269336"/>
              <a:gd name="connsiteY181" fmla="*/ 2137935 h 2323145"/>
              <a:gd name="connsiteX182" fmla="*/ 3074407 w 11269336"/>
              <a:gd name="connsiteY182" fmla="*/ 2136274 h 2323145"/>
              <a:gd name="connsiteX183" fmla="*/ 3037285 w 11269336"/>
              <a:gd name="connsiteY183" fmla="*/ 2139919 h 2323145"/>
              <a:gd name="connsiteX184" fmla="*/ 3036901 w 11269336"/>
              <a:gd name="connsiteY184" fmla="*/ 2138726 h 2323145"/>
              <a:gd name="connsiteX185" fmla="*/ 3026996 w 11269336"/>
              <a:gd name="connsiteY185" fmla="*/ 2134322 h 2323145"/>
              <a:gd name="connsiteX186" fmla="*/ 3007772 w 11269336"/>
              <a:gd name="connsiteY186" fmla="*/ 2128742 h 2323145"/>
              <a:gd name="connsiteX187" fmla="*/ 2965030 w 11269336"/>
              <a:gd name="connsiteY187" fmla="*/ 2100494 h 2323145"/>
              <a:gd name="connsiteX188" fmla="*/ 2926342 w 11269336"/>
              <a:gd name="connsiteY188" fmla="*/ 2104155 h 2323145"/>
              <a:gd name="connsiteX189" fmla="*/ 2918608 w 11269336"/>
              <a:gd name="connsiteY189" fmla="*/ 2104215 h 2323145"/>
              <a:gd name="connsiteX190" fmla="*/ 2918475 w 11269336"/>
              <a:gd name="connsiteY190" fmla="*/ 2103937 h 2323145"/>
              <a:gd name="connsiteX191" fmla="*/ 2910360 w 11269336"/>
              <a:gd name="connsiteY191" fmla="*/ 2103444 h 2323145"/>
              <a:gd name="connsiteX192" fmla="*/ 2904507 w 11269336"/>
              <a:gd name="connsiteY192" fmla="*/ 2104326 h 2323145"/>
              <a:gd name="connsiteX193" fmla="*/ 2889503 w 11269336"/>
              <a:gd name="connsiteY193" fmla="*/ 2104443 h 2323145"/>
              <a:gd name="connsiteX194" fmla="*/ 2884480 w 11269336"/>
              <a:gd name="connsiteY194" fmla="*/ 2102626 h 2323145"/>
              <a:gd name="connsiteX195" fmla="*/ 2882689 w 11269336"/>
              <a:gd name="connsiteY195" fmla="*/ 2099228 h 2323145"/>
              <a:gd name="connsiteX196" fmla="*/ 2881291 w 11269336"/>
              <a:gd name="connsiteY196" fmla="*/ 2099618 h 2323145"/>
              <a:gd name="connsiteX197" fmla="*/ 2853979 w 11269336"/>
              <a:gd name="connsiteY197" fmla="*/ 2090388 h 2323145"/>
              <a:gd name="connsiteX198" fmla="*/ 2791790 w 11269336"/>
              <a:gd name="connsiteY198" fmla="*/ 2080332 h 2323145"/>
              <a:gd name="connsiteX199" fmla="*/ 2755844 w 11269336"/>
              <a:gd name="connsiteY199" fmla="*/ 2078874 h 2323145"/>
              <a:gd name="connsiteX200" fmla="*/ 2657742 w 11269336"/>
              <a:gd name="connsiteY200" fmla="*/ 2070179 h 2323145"/>
              <a:gd name="connsiteX201" fmla="*/ 2559549 w 11269336"/>
              <a:gd name="connsiteY201" fmla="*/ 2057873 h 2323145"/>
              <a:gd name="connsiteX202" fmla="*/ 2512054 w 11269336"/>
              <a:gd name="connsiteY202" fmla="*/ 2031671 h 2323145"/>
              <a:gd name="connsiteX203" fmla="*/ 2506437 w 11269336"/>
              <a:gd name="connsiteY203" fmla="*/ 2030918 h 2323145"/>
              <a:gd name="connsiteX204" fmla="*/ 2491752 w 11269336"/>
              <a:gd name="connsiteY204" fmla="*/ 2033906 h 2323145"/>
              <a:gd name="connsiteX205" fmla="*/ 2486338 w 11269336"/>
              <a:gd name="connsiteY205" fmla="*/ 2035862 h 2323145"/>
              <a:gd name="connsiteX206" fmla="*/ 2478186 w 11269336"/>
              <a:gd name="connsiteY206" fmla="*/ 2036953 h 2323145"/>
              <a:gd name="connsiteX207" fmla="*/ 2477950 w 11269336"/>
              <a:gd name="connsiteY207" fmla="*/ 2036715 h 2323145"/>
              <a:gd name="connsiteX208" fmla="*/ 2470381 w 11269336"/>
              <a:gd name="connsiteY208" fmla="*/ 2038256 h 2323145"/>
              <a:gd name="connsiteX209" fmla="*/ 2433781 w 11269336"/>
              <a:gd name="connsiteY209" fmla="*/ 2049140 h 2323145"/>
              <a:gd name="connsiteX210" fmla="*/ 2381172 w 11269336"/>
              <a:gd name="connsiteY210" fmla="*/ 2030645 h 2323145"/>
              <a:gd name="connsiteX211" fmla="*/ 2360198 w 11269336"/>
              <a:gd name="connsiteY211" fmla="*/ 2029059 h 2323145"/>
              <a:gd name="connsiteX212" fmla="*/ 2348815 w 11269336"/>
              <a:gd name="connsiteY212" fmla="*/ 2026798 h 2323145"/>
              <a:gd name="connsiteX213" fmla="*/ 2347988 w 11269336"/>
              <a:gd name="connsiteY213" fmla="*/ 2025745 h 2323145"/>
              <a:gd name="connsiteX214" fmla="*/ 2312920 w 11269336"/>
              <a:gd name="connsiteY214" fmla="*/ 2036311 h 2323145"/>
              <a:gd name="connsiteX215" fmla="*/ 2307986 w 11269336"/>
              <a:gd name="connsiteY215" fmla="*/ 2035583 h 2323145"/>
              <a:gd name="connsiteX216" fmla="*/ 2285481 w 11269336"/>
              <a:gd name="connsiteY216" fmla="*/ 2045197 h 2323145"/>
              <a:gd name="connsiteX217" fmla="*/ 2273666 w 11269336"/>
              <a:gd name="connsiteY217" fmla="*/ 2048710 h 2323145"/>
              <a:gd name="connsiteX218" fmla="*/ 2270719 w 11269336"/>
              <a:gd name="connsiteY218" fmla="*/ 2052702 h 2323145"/>
              <a:gd name="connsiteX219" fmla="*/ 2253080 w 11269336"/>
              <a:gd name="connsiteY219" fmla="*/ 2056363 h 2323145"/>
              <a:gd name="connsiteX220" fmla="*/ 2250906 w 11269336"/>
              <a:gd name="connsiteY220" fmla="*/ 2055654 h 2323145"/>
              <a:gd name="connsiteX221" fmla="*/ 2236905 w 11269336"/>
              <a:gd name="connsiteY221" fmla="*/ 2062882 h 2323145"/>
              <a:gd name="connsiteX222" fmla="*/ 2225830 w 11269336"/>
              <a:gd name="connsiteY222" fmla="*/ 2074027 h 2323145"/>
              <a:gd name="connsiteX223" fmla="*/ 2073776 w 11269336"/>
              <a:gd name="connsiteY223" fmla="*/ 2089244 h 2323145"/>
              <a:gd name="connsiteX224" fmla="*/ 1948256 w 11269336"/>
              <a:gd name="connsiteY224" fmla="*/ 2146616 h 2323145"/>
              <a:gd name="connsiteX225" fmla="*/ 1865582 w 11269336"/>
              <a:gd name="connsiteY225" fmla="*/ 2153738 h 2323145"/>
              <a:gd name="connsiteX226" fmla="*/ 1835210 w 11269336"/>
              <a:gd name="connsiteY226" fmla="*/ 2134244 h 2323145"/>
              <a:gd name="connsiteX227" fmla="*/ 1632661 w 11269336"/>
              <a:gd name="connsiteY227" fmla="*/ 2173882 h 2323145"/>
              <a:gd name="connsiteX228" fmla="*/ 1579590 w 11269336"/>
              <a:gd name="connsiteY228" fmla="*/ 2173680 h 2323145"/>
              <a:gd name="connsiteX229" fmla="*/ 1535601 w 11269336"/>
              <a:gd name="connsiteY229" fmla="*/ 2194590 h 2323145"/>
              <a:gd name="connsiteX230" fmla="*/ 1515594 w 11269336"/>
              <a:gd name="connsiteY230" fmla="*/ 2189622 h 2323145"/>
              <a:gd name="connsiteX231" fmla="*/ 1512113 w 11269336"/>
              <a:gd name="connsiteY231" fmla="*/ 2188534 h 2323145"/>
              <a:gd name="connsiteX232" fmla="*/ 1498838 w 11269336"/>
              <a:gd name="connsiteY232" fmla="*/ 2189213 h 2323145"/>
              <a:gd name="connsiteX233" fmla="*/ 1494279 w 11269336"/>
              <a:gd name="connsiteY233" fmla="*/ 2183112 h 2323145"/>
              <a:gd name="connsiteX234" fmla="*/ 1473714 w 11269336"/>
              <a:gd name="connsiteY234" fmla="*/ 2179625 h 2323145"/>
              <a:gd name="connsiteX235" fmla="*/ 1449503 w 11269336"/>
              <a:gd name="connsiteY235" fmla="*/ 2182633 h 2323145"/>
              <a:gd name="connsiteX236" fmla="*/ 1266687 w 11269336"/>
              <a:gd name="connsiteY236" fmla="*/ 2212688 h 2323145"/>
              <a:gd name="connsiteX237" fmla="*/ 1239614 w 11269336"/>
              <a:gd name="connsiteY237" fmla="*/ 2209727 h 2323145"/>
              <a:gd name="connsiteX238" fmla="*/ 1202436 w 11269336"/>
              <a:gd name="connsiteY238" fmla="*/ 2209817 h 2323145"/>
              <a:gd name="connsiteX239" fmla="*/ 1136097 w 11269336"/>
              <a:gd name="connsiteY239" fmla="*/ 2205112 h 2323145"/>
              <a:gd name="connsiteX240" fmla="*/ 988232 w 11269336"/>
              <a:gd name="connsiteY240" fmla="*/ 2235635 h 2323145"/>
              <a:gd name="connsiteX241" fmla="*/ 981959 w 11269336"/>
              <a:gd name="connsiteY241" fmla="*/ 2231607 h 2323145"/>
              <a:gd name="connsiteX242" fmla="*/ 938600 w 11269336"/>
              <a:gd name="connsiteY242" fmla="*/ 2238113 h 2323145"/>
              <a:gd name="connsiteX243" fmla="*/ 791788 w 11269336"/>
              <a:gd name="connsiteY243" fmla="*/ 2293224 h 2323145"/>
              <a:gd name="connsiteX244" fmla="*/ 706914 w 11269336"/>
              <a:gd name="connsiteY244" fmla="*/ 2305046 h 2323145"/>
              <a:gd name="connsiteX245" fmla="*/ 675971 w 11269336"/>
              <a:gd name="connsiteY245" fmla="*/ 2304030 h 2323145"/>
              <a:gd name="connsiteX246" fmla="*/ 624180 w 11269336"/>
              <a:gd name="connsiteY246" fmla="*/ 2302650 h 2323145"/>
              <a:gd name="connsiteX247" fmla="*/ 583453 w 11269336"/>
              <a:gd name="connsiteY247" fmla="*/ 2288788 h 2323145"/>
              <a:gd name="connsiteX248" fmla="*/ 540946 w 11269336"/>
              <a:gd name="connsiteY248" fmla="*/ 2292721 h 2323145"/>
              <a:gd name="connsiteX249" fmla="*/ 533680 w 11269336"/>
              <a:gd name="connsiteY249" fmla="*/ 2310233 h 2323145"/>
              <a:gd name="connsiteX250" fmla="*/ 487366 w 11269336"/>
              <a:gd name="connsiteY250" fmla="*/ 2309053 h 2323145"/>
              <a:gd name="connsiteX251" fmla="*/ 416820 w 11269336"/>
              <a:gd name="connsiteY251" fmla="*/ 2305443 h 2323145"/>
              <a:gd name="connsiteX252" fmla="*/ 376805 w 11269336"/>
              <a:gd name="connsiteY252" fmla="*/ 2307647 h 2323145"/>
              <a:gd name="connsiteX253" fmla="*/ 266777 w 11269336"/>
              <a:gd name="connsiteY253" fmla="*/ 2309012 h 2323145"/>
              <a:gd name="connsiteX254" fmla="*/ 156013 w 11269336"/>
              <a:gd name="connsiteY254" fmla="*/ 2306832 h 2323145"/>
              <a:gd name="connsiteX255" fmla="*/ 87258 w 11269336"/>
              <a:gd name="connsiteY255" fmla="*/ 2285511 h 2323145"/>
              <a:gd name="connsiteX256" fmla="*/ 23798 w 11269336"/>
              <a:gd name="connsiteY256" fmla="*/ 2281822 h 2323145"/>
              <a:gd name="connsiteX257" fmla="*/ 0 w 11269336"/>
              <a:gd name="connsiteY257" fmla="*/ 2285369 h 2323145"/>
              <a:gd name="connsiteX258" fmla="*/ 0 w 11269336"/>
              <a:gd name="connsiteY25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66646 w 11269336"/>
              <a:gd name="connsiteY149" fmla="*/ 2198564 h 2323145"/>
              <a:gd name="connsiteX150" fmla="*/ 4354009 w 11269336"/>
              <a:gd name="connsiteY150" fmla="*/ 2204984 h 2323145"/>
              <a:gd name="connsiteX151" fmla="*/ 4348284 w 11269336"/>
              <a:gd name="connsiteY151" fmla="*/ 2205270 h 2323145"/>
              <a:gd name="connsiteX152" fmla="*/ 4333906 w 11269336"/>
              <a:gd name="connsiteY152" fmla="*/ 2205251 h 2323145"/>
              <a:gd name="connsiteX153" fmla="*/ 4308819 w 11269336"/>
              <a:gd name="connsiteY153" fmla="*/ 2203822 h 2323145"/>
              <a:gd name="connsiteX154" fmla="*/ 4301210 w 11269336"/>
              <a:gd name="connsiteY154" fmla="*/ 2204456 h 2323145"/>
              <a:gd name="connsiteX155" fmla="*/ 4283095 w 11269336"/>
              <a:gd name="connsiteY155" fmla="*/ 2198177 h 2323145"/>
              <a:gd name="connsiteX156" fmla="*/ 4250119 w 11269336"/>
              <a:gd name="connsiteY156" fmla="*/ 2196342 h 2323145"/>
              <a:gd name="connsiteX157" fmla="*/ 4189203 w 11269336"/>
              <a:gd name="connsiteY157" fmla="*/ 2178994 h 2323145"/>
              <a:gd name="connsiteX158" fmla="*/ 4154035 w 11269336"/>
              <a:gd name="connsiteY158" fmla="*/ 2171950 h 2323145"/>
              <a:gd name="connsiteX159" fmla="*/ 4129569 w 11269336"/>
              <a:gd name="connsiteY159" fmla="*/ 2163850 h 2323145"/>
              <a:gd name="connsiteX160" fmla="*/ 4061250 w 11269336"/>
              <a:gd name="connsiteY160" fmla="*/ 2159236 h 2323145"/>
              <a:gd name="connsiteX161" fmla="*/ 3945480 w 11269336"/>
              <a:gd name="connsiteY161" fmla="*/ 2158279 h 2323145"/>
              <a:gd name="connsiteX162" fmla="*/ 3921468 w 11269336"/>
              <a:gd name="connsiteY162" fmla="*/ 2156588 h 2323145"/>
              <a:gd name="connsiteX163" fmla="*/ 3903348 w 11269336"/>
              <a:gd name="connsiteY163" fmla="*/ 2149220 h 2323145"/>
              <a:gd name="connsiteX164" fmla="*/ 3901342 w 11269336"/>
              <a:gd name="connsiteY164" fmla="*/ 2142355 h 2323145"/>
              <a:gd name="connsiteX165" fmla="*/ 3888539 w 11269336"/>
              <a:gd name="connsiteY165" fmla="*/ 2140476 h 2323145"/>
              <a:gd name="connsiteX166" fmla="*/ 3885662 w 11269336"/>
              <a:gd name="connsiteY166" fmla="*/ 2138740 h 2323145"/>
              <a:gd name="connsiteX167" fmla="*/ 3868627 w 11269336"/>
              <a:gd name="connsiteY167" fmla="*/ 2130023 h 2323145"/>
              <a:gd name="connsiteX168" fmla="*/ 3819177 w 11269336"/>
              <a:gd name="connsiteY168" fmla="*/ 2142111 h 2323145"/>
              <a:gd name="connsiteX169" fmla="*/ 3769100 w 11269336"/>
              <a:gd name="connsiteY169" fmla="*/ 2131731 h 2323145"/>
              <a:gd name="connsiteX170" fmla="*/ 3562752 w 11269336"/>
              <a:gd name="connsiteY170" fmla="*/ 2131785 h 2323145"/>
              <a:gd name="connsiteX171" fmla="*/ 3541402 w 11269336"/>
              <a:gd name="connsiteY171" fmla="*/ 2106821 h 2323145"/>
              <a:gd name="connsiteX172" fmla="*/ 3365341 w 11269336"/>
              <a:gd name="connsiteY172" fmla="*/ 2077638 h 2323145"/>
              <a:gd name="connsiteX173" fmla="*/ 3170922 w 11269336"/>
              <a:gd name="connsiteY173" fmla="*/ 2115957 h 2323145"/>
              <a:gd name="connsiteX174" fmla="*/ 3156256 w 11269336"/>
              <a:gd name="connsiteY174" fmla="*/ 2124773 h 2323145"/>
              <a:gd name="connsiteX175" fmla="*/ 3140298 w 11269336"/>
              <a:gd name="connsiteY175" fmla="*/ 2129182 h 2323145"/>
              <a:gd name="connsiteX176" fmla="*/ 3138514 w 11269336"/>
              <a:gd name="connsiteY176" fmla="*/ 2128069 h 2323145"/>
              <a:gd name="connsiteX177" fmla="*/ 3120467 w 11269336"/>
              <a:gd name="connsiteY177" fmla="*/ 2128281 h 2323145"/>
              <a:gd name="connsiteX178" fmla="*/ 3116175 w 11269336"/>
              <a:gd name="connsiteY178" fmla="*/ 2131633 h 2323145"/>
              <a:gd name="connsiteX179" fmla="*/ 3103685 w 11269336"/>
              <a:gd name="connsiteY179" fmla="*/ 2132814 h 2323145"/>
              <a:gd name="connsiteX180" fmla="*/ 3078794 w 11269336"/>
              <a:gd name="connsiteY180" fmla="*/ 2137935 h 2323145"/>
              <a:gd name="connsiteX181" fmla="*/ 3074407 w 11269336"/>
              <a:gd name="connsiteY181" fmla="*/ 2136274 h 2323145"/>
              <a:gd name="connsiteX182" fmla="*/ 3037285 w 11269336"/>
              <a:gd name="connsiteY182" fmla="*/ 2139919 h 2323145"/>
              <a:gd name="connsiteX183" fmla="*/ 3036901 w 11269336"/>
              <a:gd name="connsiteY183" fmla="*/ 2138726 h 2323145"/>
              <a:gd name="connsiteX184" fmla="*/ 3026996 w 11269336"/>
              <a:gd name="connsiteY184" fmla="*/ 2134322 h 2323145"/>
              <a:gd name="connsiteX185" fmla="*/ 3007772 w 11269336"/>
              <a:gd name="connsiteY185" fmla="*/ 2128742 h 2323145"/>
              <a:gd name="connsiteX186" fmla="*/ 2965030 w 11269336"/>
              <a:gd name="connsiteY186" fmla="*/ 2100494 h 2323145"/>
              <a:gd name="connsiteX187" fmla="*/ 2926342 w 11269336"/>
              <a:gd name="connsiteY187" fmla="*/ 2104155 h 2323145"/>
              <a:gd name="connsiteX188" fmla="*/ 2918608 w 11269336"/>
              <a:gd name="connsiteY188" fmla="*/ 2104215 h 2323145"/>
              <a:gd name="connsiteX189" fmla="*/ 2918475 w 11269336"/>
              <a:gd name="connsiteY189" fmla="*/ 2103937 h 2323145"/>
              <a:gd name="connsiteX190" fmla="*/ 2910360 w 11269336"/>
              <a:gd name="connsiteY190" fmla="*/ 2103444 h 2323145"/>
              <a:gd name="connsiteX191" fmla="*/ 2904507 w 11269336"/>
              <a:gd name="connsiteY191" fmla="*/ 2104326 h 2323145"/>
              <a:gd name="connsiteX192" fmla="*/ 2889503 w 11269336"/>
              <a:gd name="connsiteY192" fmla="*/ 2104443 h 2323145"/>
              <a:gd name="connsiteX193" fmla="*/ 2884480 w 11269336"/>
              <a:gd name="connsiteY193" fmla="*/ 2102626 h 2323145"/>
              <a:gd name="connsiteX194" fmla="*/ 2882689 w 11269336"/>
              <a:gd name="connsiteY194" fmla="*/ 2099228 h 2323145"/>
              <a:gd name="connsiteX195" fmla="*/ 2881291 w 11269336"/>
              <a:gd name="connsiteY195" fmla="*/ 2099618 h 2323145"/>
              <a:gd name="connsiteX196" fmla="*/ 2853979 w 11269336"/>
              <a:gd name="connsiteY196" fmla="*/ 2090388 h 2323145"/>
              <a:gd name="connsiteX197" fmla="*/ 2791790 w 11269336"/>
              <a:gd name="connsiteY197" fmla="*/ 2080332 h 2323145"/>
              <a:gd name="connsiteX198" fmla="*/ 2755844 w 11269336"/>
              <a:gd name="connsiteY198" fmla="*/ 2078874 h 2323145"/>
              <a:gd name="connsiteX199" fmla="*/ 2657742 w 11269336"/>
              <a:gd name="connsiteY199" fmla="*/ 2070179 h 2323145"/>
              <a:gd name="connsiteX200" fmla="*/ 2559549 w 11269336"/>
              <a:gd name="connsiteY200" fmla="*/ 2057873 h 2323145"/>
              <a:gd name="connsiteX201" fmla="*/ 2512054 w 11269336"/>
              <a:gd name="connsiteY201" fmla="*/ 2031671 h 2323145"/>
              <a:gd name="connsiteX202" fmla="*/ 2506437 w 11269336"/>
              <a:gd name="connsiteY202" fmla="*/ 2030918 h 2323145"/>
              <a:gd name="connsiteX203" fmla="*/ 2491752 w 11269336"/>
              <a:gd name="connsiteY203" fmla="*/ 2033906 h 2323145"/>
              <a:gd name="connsiteX204" fmla="*/ 2486338 w 11269336"/>
              <a:gd name="connsiteY204" fmla="*/ 2035862 h 2323145"/>
              <a:gd name="connsiteX205" fmla="*/ 2478186 w 11269336"/>
              <a:gd name="connsiteY205" fmla="*/ 2036953 h 2323145"/>
              <a:gd name="connsiteX206" fmla="*/ 2477950 w 11269336"/>
              <a:gd name="connsiteY206" fmla="*/ 2036715 h 2323145"/>
              <a:gd name="connsiteX207" fmla="*/ 2470381 w 11269336"/>
              <a:gd name="connsiteY207" fmla="*/ 2038256 h 2323145"/>
              <a:gd name="connsiteX208" fmla="*/ 2433781 w 11269336"/>
              <a:gd name="connsiteY208" fmla="*/ 2049140 h 2323145"/>
              <a:gd name="connsiteX209" fmla="*/ 2381172 w 11269336"/>
              <a:gd name="connsiteY209" fmla="*/ 2030645 h 2323145"/>
              <a:gd name="connsiteX210" fmla="*/ 2360198 w 11269336"/>
              <a:gd name="connsiteY210" fmla="*/ 2029059 h 2323145"/>
              <a:gd name="connsiteX211" fmla="*/ 2348815 w 11269336"/>
              <a:gd name="connsiteY211" fmla="*/ 2026798 h 2323145"/>
              <a:gd name="connsiteX212" fmla="*/ 2347988 w 11269336"/>
              <a:gd name="connsiteY212" fmla="*/ 2025745 h 2323145"/>
              <a:gd name="connsiteX213" fmla="*/ 2312920 w 11269336"/>
              <a:gd name="connsiteY213" fmla="*/ 2036311 h 2323145"/>
              <a:gd name="connsiteX214" fmla="*/ 2307986 w 11269336"/>
              <a:gd name="connsiteY214" fmla="*/ 2035583 h 2323145"/>
              <a:gd name="connsiteX215" fmla="*/ 2285481 w 11269336"/>
              <a:gd name="connsiteY215" fmla="*/ 2045197 h 2323145"/>
              <a:gd name="connsiteX216" fmla="*/ 2273666 w 11269336"/>
              <a:gd name="connsiteY216" fmla="*/ 2048710 h 2323145"/>
              <a:gd name="connsiteX217" fmla="*/ 2270719 w 11269336"/>
              <a:gd name="connsiteY217" fmla="*/ 2052702 h 2323145"/>
              <a:gd name="connsiteX218" fmla="*/ 2253080 w 11269336"/>
              <a:gd name="connsiteY218" fmla="*/ 2056363 h 2323145"/>
              <a:gd name="connsiteX219" fmla="*/ 2250906 w 11269336"/>
              <a:gd name="connsiteY219" fmla="*/ 2055654 h 2323145"/>
              <a:gd name="connsiteX220" fmla="*/ 2236905 w 11269336"/>
              <a:gd name="connsiteY220" fmla="*/ 2062882 h 2323145"/>
              <a:gd name="connsiteX221" fmla="*/ 2225830 w 11269336"/>
              <a:gd name="connsiteY221" fmla="*/ 2074027 h 2323145"/>
              <a:gd name="connsiteX222" fmla="*/ 2073776 w 11269336"/>
              <a:gd name="connsiteY222" fmla="*/ 2089244 h 2323145"/>
              <a:gd name="connsiteX223" fmla="*/ 1948256 w 11269336"/>
              <a:gd name="connsiteY223" fmla="*/ 2146616 h 2323145"/>
              <a:gd name="connsiteX224" fmla="*/ 1865582 w 11269336"/>
              <a:gd name="connsiteY224" fmla="*/ 2153738 h 2323145"/>
              <a:gd name="connsiteX225" fmla="*/ 1835210 w 11269336"/>
              <a:gd name="connsiteY225" fmla="*/ 2134244 h 2323145"/>
              <a:gd name="connsiteX226" fmla="*/ 1632661 w 11269336"/>
              <a:gd name="connsiteY226" fmla="*/ 2173882 h 2323145"/>
              <a:gd name="connsiteX227" fmla="*/ 1579590 w 11269336"/>
              <a:gd name="connsiteY227" fmla="*/ 2173680 h 2323145"/>
              <a:gd name="connsiteX228" fmla="*/ 1535601 w 11269336"/>
              <a:gd name="connsiteY228" fmla="*/ 2194590 h 2323145"/>
              <a:gd name="connsiteX229" fmla="*/ 1515594 w 11269336"/>
              <a:gd name="connsiteY229" fmla="*/ 2189622 h 2323145"/>
              <a:gd name="connsiteX230" fmla="*/ 1512113 w 11269336"/>
              <a:gd name="connsiteY230" fmla="*/ 2188534 h 2323145"/>
              <a:gd name="connsiteX231" fmla="*/ 1498838 w 11269336"/>
              <a:gd name="connsiteY231" fmla="*/ 2189213 h 2323145"/>
              <a:gd name="connsiteX232" fmla="*/ 1494279 w 11269336"/>
              <a:gd name="connsiteY232" fmla="*/ 2183112 h 2323145"/>
              <a:gd name="connsiteX233" fmla="*/ 1473714 w 11269336"/>
              <a:gd name="connsiteY233" fmla="*/ 2179625 h 2323145"/>
              <a:gd name="connsiteX234" fmla="*/ 1449503 w 11269336"/>
              <a:gd name="connsiteY234" fmla="*/ 2182633 h 2323145"/>
              <a:gd name="connsiteX235" fmla="*/ 1266687 w 11269336"/>
              <a:gd name="connsiteY235" fmla="*/ 2212688 h 2323145"/>
              <a:gd name="connsiteX236" fmla="*/ 1239614 w 11269336"/>
              <a:gd name="connsiteY236" fmla="*/ 2209727 h 2323145"/>
              <a:gd name="connsiteX237" fmla="*/ 1202436 w 11269336"/>
              <a:gd name="connsiteY237" fmla="*/ 2209817 h 2323145"/>
              <a:gd name="connsiteX238" fmla="*/ 1136097 w 11269336"/>
              <a:gd name="connsiteY238" fmla="*/ 2205112 h 2323145"/>
              <a:gd name="connsiteX239" fmla="*/ 988232 w 11269336"/>
              <a:gd name="connsiteY239" fmla="*/ 2235635 h 2323145"/>
              <a:gd name="connsiteX240" fmla="*/ 981959 w 11269336"/>
              <a:gd name="connsiteY240" fmla="*/ 2231607 h 2323145"/>
              <a:gd name="connsiteX241" fmla="*/ 938600 w 11269336"/>
              <a:gd name="connsiteY241" fmla="*/ 2238113 h 2323145"/>
              <a:gd name="connsiteX242" fmla="*/ 791788 w 11269336"/>
              <a:gd name="connsiteY242" fmla="*/ 2293224 h 2323145"/>
              <a:gd name="connsiteX243" fmla="*/ 706914 w 11269336"/>
              <a:gd name="connsiteY243" fmla="*/ 2305046 h 2323145"/>
              <a:gd name="connsiteX244" fmla="*/ 675971 w 11269336"/>
              <a:gd name="connsiteY244" fmla="*/ 2304030 h 2323145"/>
              <a:gd name="connsiteX245" fmla="*/ 624180 w 11269336"/>
              <a:gd name="connsiteY245" fmla="*/ 2302650 h 2323145"/>
              <a:gd name="connsiteX246" fmla="*/ 583453 w 11269336"/>
              <a:gd name="connsiteY246" fmla="*/ 2288788 h 2323145"/>
              <a:gd name="connsiteX247" fmla="*/ 540946 w 11269336"/>
              <a:gd name="connsiteY247" fmla="*/ 2292721 h 2323145"/>
              <a:gd name="connsiteX248" fmla="*/ 533680 w 11269336"/>
              <a:gd name="connsiteY248" fmla="*/ 2310233 h 2323145"/>
              <a:gd name="connsiteX249" fmla="*/ 487366 w 11269336"/>
              <a:gd name="connsiteY249" fmla="*/ 2309053 h 2323145"/>
              <a:gd name="connsiteX250" fmla="*/ 416820 w 11269336"/>
              <a:gd name="connsiteY250" fmla="*/ 2305443 h 2323145"/>
              <a:gd name="connsiteX251" fmla="*/ 376805 w 11269336"/>
              <a:gd name="connsiteY251" fmla="*/ 2307647 h 2323145"/>
              <a:gd name="connsiteX252" fmla="*/ 266777 w 11269336"/>
              <a:gd name="connsiteY252" fmla="*/ 2309012 h 2323145"/>
              <a:gd name="connsiteX253" fmla="*/ 156013 w 11269336"/>
              <a:gd name="connsiteY253" fmla="*/ 2306832 h 2323145"/>
              <a:gd name="connsiteX254" fmla="*/ 87258 w 11269336"/>
              <a:gd name="connsiteY254" fmla="*/ 2285511 h 2323145"/>
              <a:gd name="connsiteX255" fmla="*/ 23798 w 11269336"/>
              <a:gd name="connsiteY255" fmla="*/ 2281822 h 2323145"/>
              <a:gd name="connsiteX256" fmla="*/ 0 w 11269336"/>
              <a:gd name="connsiteY256" fmla="*/ 2285369 h 2323145"/>
              <a:gd name="connsiteX257" fmla="*/ 0 w 11269336"/>
              <a:gd name="connsiteY25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05765 w 11269336"/>
              <a:gd name="connsiteY146" fmla="*/ 2199902 h 2323145"/>
              <a:gd name="connsiteX147" fmla="*/ 4401354 w 11269336"/>
              <a:gd name="connsiteY147" fmla="*/ 2194745 h 2323145"/>
              <a:gd name="connsiteX148" fmla="*/ 4366646 w 11269336"/>
              <a:gd name="connsiteY148" fmla="*/ 2198564 h 2323145"/>
              <a:gd name="connsiteX149" fmla="*/ 4354009 w 11269336"/>
              <a:gd name="connsiteY149" fmla="*/ 2204984 h 2323145"/>
              <a:gd name="connsiteX150" fmla="*/ 4348284 w 11269336"/>
              <a:gd name="connsiteY150" fmla="*/ 2205270 h 2323145"/>
              <a:gd name="connsiteX151" fmla="*/ 4333906 w 11269336"/>
              <a:gd name="connsiteY151" fmla="*/ 2205251 h 2323145"/>
              <a:gd name="connsiteX152" fmla="*/ 4308819 w 11269336"/>
              <a:gd name="connsiteY152" fmla="*/ 2203822 h 2323145"/>
              <a:gd name="connsiteX153" fmla="*/ 4301210 w 11269336"/>
              <a:gd name="connsiteY153" fmla="*/ 2204456 h 2323145"/>
              <a:gd name="connsiteX154" fmla="*/ 4283095 w 11269336"/>
              <a:gd name="connsiteY154" fmla="*/ 2198177 h 2323145"/>
              <a:gd name="connsiteX155" fmla="*/ 4250119 w 11269336"/>
              <a:gd name="connsiteY155" fmla="*/ 2196342 h 2323145"/>
              <a:gd name="connsiteX156" fmla="*/ 4189203 w 11269336"/>
              <a:gd name="connsiteY156" fmla="*/ 2178994 h 2323145"/>
              <a:gd name="connsiteX157" fmla="*/ 4154035 w 11269336"/>
              <a:gd name="connsiteY157" fmla="*/ 2171950 h 2323145"/>
              <a:gd name="connsiteX158" fmla="*/ 4129569 w 11269336"/>
              <a:gd name="connsiteY158" fmla="*/ 2163850 h 2323145"/>
              <a:gd name="connsiteX159" fmla="*/ 4061250 w 11269336"/>
              <a:gd name="connsiteY159" fmla="*/ 2159236 h 2323145"/>
              <a:gd name="connsiteX160" fmla="*/ 3945480 w 11269336"/>
              <a:gd name="connsiteY160" fmla="*/ 2158279 h 2323145"/>
              <a:gd name="connsiteX161" fmla="*/ 3921468 w 11269336"/>
              <a:gd name="connsiteY161" fmla="*/ 2156588 h 2323145"/>
              <a:gd name="connsiteX162" fmla="*/ 3903348 w 11269336"/>
              <a:gd name="connsiteY162" fmla="*/ 2149220 h 2323145"/>
              <a:gd name="connsiteX163" fmla="*/ 3901342 w 11269336"/>
              <a:gd name="connsiteY163" fmla="*/ 2142355 h 2323145"/>
              <a:gd name="connsiteX164" fmla="*/ 3888539 w 11269336"/>
              <a:gd name="connsiteY164" fmla="*/ 2140476 h 2323145"/>
              <a:gd name="connsiteX165" fmla="*/ 3885662 w 11269336"/>
              <a:gd name="connsiteY165" fmla="*/ 2138740 h 2323145"/>
              <a:gd name="connsiteX166" fmla="*/ 3868627 w 11269336"/>
              <a:gd name="connsiteY166" fmla="*/ 2130023 h 2323145"/>
              <a:gd name="connsiteX167" fmla="*/ 3819177 w 11269336"/>
              <a:gd name="connsiteY167" fmla="*/ 2142111 h 2323145"/>
              <a:gd name="connsiteX168" fmla="*/ 3769100 w 11269336"/>
              <a:gd name="connsiteY168" fmla="*/ 2131731 h 2323145"/>
              <a:gd name="connsiteX169" fmla="*/ 3562752 w 11269336"/>
              <a:gd name="connsiteY169" fmla="*/ 2131785 h 2323145"/>
              <a:gd name="connsiteX170" fmla="*/ 3541402 w 11269336"/>
              <a:gd name="connsiteY170" fmla="*/ 2106821 h 2323145"/>
              <a:gd name="connsiteX171" fmla="*/ 3365341 w 11269336"/>
              <a:gd name="connsiteY171" fmla="*/ 2077638 h 2323145"/>
              <a:gd name="connsiteX172" fmla="*/ 3170922 w 11269336"/>
              <a:gd name="connsiteY172" fmla="*/ 2115957 h 2323145"/>
              <a:gd name="connsiteX173" fmla="*/ 3156256 w 11269336"/>
              <a:gd name="connsiteY173" fmla="*/ 2124773 h 2323145"/>
              <a:gd name="connsiteX174" fmla="*/ 3140298 w 11269336"/>
              <a:gd name="connsiteY174" fmla="*/ 2129182 h 2323145"/>
              <a:gd name="connsiteX175" fmla="*/ 3138514 w 11269336"/>
              <a:gd name="connsiteY175" fmla="*/ 2128069 h 2323145"/>
              <a:gd name="connsiteX176" fmla="*/ 3120467 w 11269336"/>
              <a:gd name="connsiteY176" fmla="*/ 2128281 h 2323145"/>
              <a:gd name="connsiteX177" fmla="*/ 3116175 w 11269336"/>
              <a:gd name="connsiteY177" fmla="*/ 2131633 h 2323145"/>
              <a:gd name="connsiteX178" fmla="*/ 3103685 w 11269336"/>
              <a:gd name="connsiteY178" fmla="*/ 2132814 h 2323145"/>
              <a:gd name="connsiteX179" fmla="*/ 3078794 w 11269336"/>
              <a:gd name="connsiteY179" fmla="*/ 2137935 h 2323145"/>
              <a:gd name="connsiteX180" fmla="*/ 3074407 w 11269336"/>
              <a:gd name="connsiteY180" fmla="*/ 2136274 h 2323145"/>
              <a:gd name="connsiteX181" fmla="*/ 3037285 w 11269336"/>
              <a:gd name="connsiteY181" fmla="*/ 2139919 h 2323145"/>
              <a:gd name="connsiteX182" fmla="*/ 3036901 w 11269336"/>
              <a:gd name="connsiteY182" fmla="*/ 2138726 h 2323145"/>
              <a:gd name="connsiteX183" fmla="*/ 3026996 w 11269336"/>
              <a:gd name="connsiteY183" fmla="*/ 2134322 h 2323145"/>
              <a:gd name="connsiteX184" fmla="*/ 3007772 w 11269336"/>
              <a:gd name="connsiteY184" fmla="*/ 2128742 h 2323145"/>
              <a:gd name="connsiteX185" fmla="*/ 2965030 w 11269336"/>
              <a:gd name="connsiteY185" fmla="*/ 2100494 h 2323145"/>
              <a:gd name="connsiteX186" fmla="*/ 2926342 w 11269336"/>
              <a:gd name="connsiteY186" fmla="*/ 2104155 h 2323145"/>
              <a:gd name="connsiteX187" fmla="*/ 2918608 w 11269336"/>
              <a:gd name="connsiteY187" fmla="*/ 2104215 h 2323145"/>
              <a:gd name="connsiteX188" fmla="*/ 2918475 w 11269336"/>
              <a:gd name="connsiteY188" fmla="*/ 2103937 h 2323145"/>
              <a:gd name="connsiteX189" fmla="*/ 2910360 w 11269336"/>
              <a:gd name="connsiteY189" fmla="*/ 2103444 h 2323145"/>
              <a:gd name="connsiteX190" fmla="*/ 2904507 w 11269336"/>
              <a:gd name="connsiteY190" fmla="*/ 2104326 h 2323145"/>
              <a:gd name="connsiteX191" fmla="*/ 2889503 w 11269336"/>
              <a:gd name="connsiteY191" fmla="*/ 2104443 h 2323145"/>
              <a:gd name="connsiteX192" fmla="*/ 2884480 w 11269336"/>
              <a:gd name="connsiteY192" fmla="*/ 2102626 h 2323145"/>
              <a:gd name="connsiteX193" fmla="*/ 2882689 w 11269336"/>
              <a:gd name="connsiteY193" fmla="*/ 2099228 h 2323145"/>
              <a:gd name="connsiteX194" fmla="*/ 2881291 w 11269336"/>
              <a:gd name="connsiteY194" fmla="*/ 2099618 h 2323145"/>
              <a:gd name="connsiteX195" fmla="*/ 2853979 w 11269336"/>
              <a:gd name="connsiteY195" fmla="*/ 2090388 h 2323145"/>
              <a:gd name="connsiteX196" fmla="*/ 2791790 w 11269336"/>
              <a:gd name="connsiteY196" fmla="*/ 2080332 h 2323145"/>
              <a:gd name="connsiteX197" fmla="*/ 2755844 w 11269336"/>
              <a:gd name="connsiteY197" fmla="*/ 2078874 h 2323145"/>
              <a:gd name="connsiteX198" fmla="*/ 2657742 w 11269336"/>
              <a:gd name="connsiteY198" fmla="*/ 2070179 h 2323145"/>
              <a:gd name="connsiteX199" fmla="*/ 2559549 w 11269336"/>
              <a:gd name="connsiteY199" fmla="*/ 2057873 h 2323145"/>
              <a:gd name="connsiteX200" fmla="*/ 2512054 w 11269336"/>
              <a:gd name="connsiteY200" fmla="*/ 2031671 h 2323145"/>
              <a:gd name="connsiteX201" fmla="*/ 2506437 w 11269336"/>
              <a:gd name="connsiteY201" fmla="*/ 2030918 h 2323145"/>
              <a:gd name="connsiteX202" fmla="*/ 2491752 w 11269336"/>
              <a:gd name="connsiteY202" fmla="*/ 2033906 h 2323145"/>
              <a:gd name="connsiteX203" fmla="*/ 2486338 w 11269336"/>
              <a:gd name="connsiteY203" fmla="*/ 2035862 h 2323145"/>
              <a:gd name="connsiteX204" fmla="*/ 2478186 w 11269336"/>
              <a:gd name="connsiteY204" fmla="*/ 2036953 h 2323145"/>
              <a:gd name="connsiteX205" fmla="*/ 2477950 w 11269336"/>
              <a:gd name="connsiteY205" fmla="*/ 2036715 h 2323145"/>
              <a:gd name="connsiteX206" fmla="*/ 2470381 w 11269336"/>
              <a:gd name="connsiteY206" fmla="*/ 2038256 h 2323145"/>
              <a:gd name="connsiteX207" fmla="*/ 2433781 w 11269336"/>
              <a:gd name="connsiteY207" fmla="*/ 2049140 h 2323145"/>
              <a:gd name="connsiteX208" fmla="*/ 2381172 w 11269336"/>
              <a:gd name="connsiteY208" fmla="*/ 2030645 h 2323145"/>
              <a:gd name="connsiteX209" fmla="*/ 2360198 w 11269336"/>
              <a:gd name="connsiteY209" fmla="*/ 2029059 h 2323145"/>
              <a:gd name="connsiteX210" fmla="*/ 2348815 w 11269336"/>
              <a:gd name="connsiteY210" fmla="*/ 2026798 h 2323145"/>
              <a:gd name="connsiteX211" fmla="*/ 2347988 w 11269336"/>
              <a:gd name="connsiteY211" fmla="*/ 2025745 h 2323145"/>
              <a:gd name="connsiteX212" fmla="*/ 2312920 w 11269336"/>
              <a:gd name="connsiteY212" fmla="*/ 2036311 h 2323145"/>
              <a:gd name="connsiteX213" fmla="*/ 2307986 w 11269336"/>
              <a:gd name="connsiteY213" fmla="*/ 2035583 h 2323145"/>
              <a:gd name="connsiteX214" fmla="*/ 2285481 w 11269336"/>
              <a:gd name="connsiteY214" fmla="*/ 2045197 h 2323145"/>
              <a:gd name="connsiteX215" fmla="*/ 2273666 w 11269336"/>
              <a:gd name="connsiteY215" fmla="*/ 2048710 h 2323145"/>
              <a:gd name="connsiteX216" fmla="*/ 2270719 w 11269336"/>
              <a:gd name="connsiteY216" fmla="*/ 2052702 h 2323145"/>
              <a:gd name="connsiteX217" fmla="*/ 2253080 w 11269336"/>
              <a:gd name="connsiteY217" fmla="*/ 2056363 h 2323145"/>
              <a:gd name="connsiteX218" fmla="*/ 2250906 w 11269336"/>
              <a:gd name="connsiteY218" fmla="*/ 2055654 h 2323145"/>
              <a:gd name="connsiteX219" fmla="*/ 2236905 w 11269336"/>
              <a:gd name="connsiteY219" fmla="*/ 2062882 h 2323145"/>
              <a:gd name="connsiteX220" fmla="*/ 2225830 w 11269336"/>
              <a:gd name="connsiteY220" fmla="*/ 2074027 h 2323145"/>
              <a:gd name="connsiteX221" fmla="*/ 2073776 w 11269336"/>
              <a:gd name="connsiteY221" fmla="*/ 2089244 h 2323145"/>
              <a:gd name="connsiteX222" fmla="*/ 1948256 w 11269336"/>
              <a:gd name="connsiteY222" fmla="*/ 2146616 h 2323145"/>
              <a:gd name="connsiteX223" fmla="*/ 1865582 w 11269336"/>
              <a:gd name="connsiteY223" fmla="*/ 2153738 h 2323145"/>
              <a:gd name="connsiteX224" fmla="*/ 1835210 w 11269336"/>
              <a:gd name="connsiteY224" fmla="*/ 2134244 h 2323145"/>
              <a:gd name="connsiteX225" fmla="*/ 1632661 w 11269336"/>
              <a:gd name="connsiteY225" fmla="*/ 2173882 h 2323145"/>
              <a:gd name="connsiteX226" fmla="*/ 1579590 w 11269336"/>
              <a:gd name="connsiteY226" fmla="*/ 2173680 h 2323145"/>
              <a:gd name="connsiteX227" fmla="*/ 1535601 w 11269336"/>
              <a:gd name="connsiteY227" fmla="*/ 2194590 h 2323145"/>
              <a:gd name="connsiteX228" fmla="*/ 1515594 w 11269336"/>
              <a:gd name="connsiteY228" fmla="*/ 2189622 h 2323145"/>
              <a:gd name="connsiteX229" fmla="*/ 1512113 w 11269336"/>
              <a:gd name="connsiteY229" fmla="*/ 2188534 h 2323145"/>
              <a:gd name="connsiteX230" fmla="*/ 1498838 w 11269336"/>
              <a:gd name="connsiteY230" fmla="*/ 2189213 h 2323145"/>
              <a:gd name="connsiteX231" fmla="*/ 1494279 w 11269336"/>
              <a:gd name="connsiteY231" fmla="*/ 2183112 h 2323145"/>
              <a:gd name="connsiteX232" fmla="*/ 1473714 w 11269336"/>
              <a:gd name="connsiteY232" fmla="*/ 2179625 h 2323145"/>
              <a:gd name="connsiteX233" fmla="*/ 1449503 w 11269336"/>
              <a:gd name="connsiteY233" fmla="*/ 2182633 h 2323145"/>
              <a:gd name="connsiteX234" fmla="*/ 1266687 w 11269336"/>
              <a:gd name="connsiteY234" fmla="*/ 2212688 h 2323145"/>
              <a:gd name="connsiteX235" fmla="*/ 1239614 w 11269336"/>
              <a:gd name="connsiteY235" fmla="*/ 2209727 h 2323145"/>
              <a:gd name="connsiteX236" fmla="*/ 1202436 w 11269336"/>
              <a:gd name="connsiteY236" fmla="*/ 2209817 h 2323145"/>
              <a:gd name="connsiteX237" fmla="*/ 1136097 w 11269336"/>
              <a:gd name="connsiteY237" fmla="*/ 2205112 h 2323145"/>
              <a:gd name="connsiteX238" fmla="*/ 988232 w 11269336"/>
              <a:gd name="connsiteY238" fmla="*/ 2235635 h 2323145"/>
              <a:gd name="connsiteX239" fmla="*/ 981959 w 11269336"/>
              <a:gd name="connsiteY239" fmla="*/ 2231607 h 2323145"/>
              <a:gd name="connsiteX240" fmla="*/ 938600 w 11269336"/>
              <a:gd name="connsiteY240" fmla="*/ 2238113 h 2323145"/>
              <a:gd name="connsiteX241" fmla="*/ 791788 w 11269336"/>
              <a:gd name="connsiteY241" fmla="*/ 2293224 h 2323145"/>
              <a:gd name="connsiteX242" fmla="*/ 706914 w 11269336"/>
              <a:gd name="connsiteY242" fmla="*/ 2305046 h 2323145"/>
              <a:gd name="connsiteX243" fmla="*/ 675971 w 11269336"/>
              <a:gd name="connsiteY243" fmla="*/ 2304030 h 2323145"/>
              <a:gd name="connsiteX244" fmla="*/ 624180 w 11269336"/>
              <a:gd name="connsiteY244" fmla="*/ 2302650 h 2323145"/>
              <a:gd name="connsiteX245" fmla="*/ 583453 w 11269336"/>
              <a:gd name="connsiteY245" fmla="*/ 2288788 h 2323145"/>
              <a:gd name="connsiteX246" fmla="*/ 540946 w 11269336"/>
              <a:gd name="connsiteY246" fmla="*/ 2292721 h 2323145"/>
              <a:gd name="connsiteX247" fmla="*/ 533680 w 11269336"/>
              <a:gd name="connsiteY247" fmla="*/ 2310233 h 2323145"/>
              <a:gd name="connsiteX248" fmla="*/ 487366 w 11269336"/>
              <a:gd name="connsiteY248" fmla="*/ 2309053 h 2323145"/>
              <a:gd name="connsiteX249" fmla="*/ 416820 w 11269336"/>
              <a:gd name="connsiteY249" fmla="*/ 2305443 h 2323145"/>
              <a:gd name="connsiteX250" fmla="*/ 376805 w 11269336"/>
              <a:gd name="connsiteY250" fmla="*/ 2307647 h 2323145"/>
              <a:gd name="connsiteX251" fmla="*/ 266777 w 11269336"/>
              <a:gd name="connsiteY251" fmla="*/ 2309012 h 2323145"/>
              <a:gd name="connsiteX252" fmla="*/ 156013 w 11269336"/>
              <a:gd name="connsiteY252" fmla="*/ 2306832 h 2323145"/>
              <a:gd name="connsiteX253" fmla="*/ 87258 w 11269336"/>
              <a:gd name="connsiteY253" fmla="*/ 2285511 h 2323145"/>
              <a:gd name="connsiteX254" fmla="*/ 23798 w 11269336"/>
              <a:gd name="connsiteY254" fmla="*/ 2281822 h 2323145"/>
              <a:gd name="connsiteX255" fmla="*/ 0 w 11269336"/>
              <a:gd name="connsiteY255" fmla="*/ 2285369 h 2323145"/>
              <a:gd name="connsiteX256" fmla="*/ 0 w 11269336"/>
              <a:gd name="connsiteY25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05765 w 11269336"/>
              <a:gd name="connsiteY145" fmla="*/ 2199902 h 2323145"/>
              <a:gd name="connsiteX146" fmla="*/ 4401354 w 11269336"/>
              <a:gd name="connsiteY146" fmla="*/ 2194745 h 2323145"/>
              <a:gd name="connsiteX147" fmla="*/ 4366646 w 11269336"/>
              <a:gd name="connsiteY147" fmla="*/ 2198564 h 2323145"/>
              <a:gd name="connsiteX148" fmla="*/ 4354009 w 11269336"/>
              <a:gd name="connsiteY148" fmla="*/ 2204984 h 2323145"/>
              <a:gd name="connsiteX149" fmla="*/ 4348284 w 11269336"/>
              <a:gd name="connsiteY149" fmla="*/ 2205270 h 2323145"/>
              <a:gd name="connsiteX150" fmla="*/ 4333906 w 11269336"/>
              <a:gd name="connsiteY150" fmla="*/ 2205251 h 2323145"/>
              <a:gd name="connsiteX151" fmla="*/ 4308819 w 11269336"/>
              <a:gd name="connsiteY151" fmla="*/ 2203822 h 2323145"/>
              <a:gd name="connsiteX152" fmla="*/ 4301210 w 11269336"/>
              <a:gd name="connsiteY152" fmla="*/ 2204456 h 2323145"/>
              <a:gd name="connsiteX153" fmla="*/ 4283095 w 11269336"/>
              <a:gd name="connsiteY153" fmla="*/ 2198177 h 2323145"/>
              <a:gd name="connsiteX154" fmla="*/ 4250119 w 11269336"/>
              <a:gd name="connsiteY154" fmla="*/ 2196342 h 2323145"/>
              <a:gd name="connsiteX155" fmla="*/ 4189203 w 11269336"/>
              <a:gd name="connsiteY155" fmla="*/ 2178994 h 2323145"/>
              <a:gd name="connsiteX156" fmla="*/ 4154035 w 11269336"/>
              <a:gd name="connsiteY156" fmla="*/ 2171950 h 2323145"/>
              <a:gd name="connsiteX157" fmla="*/ 4129569 w 11269336"/>
              <a:gd name="connsiteY157" fmla="*/ 2163850 h 2323145"/>
              <a:gd name="connsiteX158" fmla="*/ 4061250 w 11269336"/>
              <a:gd name="connsiteY158" fmla="*/ 2159236 h 2323145"/>
              <a:gd name="connsiteX159" fmla="*/ 3945480 w 11269336"/>
              <a:gd name="connsiteY159" fmla="*/ 2158279 h 2323145"/>
              <a:gd name="connsiteX160" fmla="*/ 3921468 w 11269336"/>
              <a:gd name="connsiteY160" fmla="*/ 2156588 h 2323145"/>
              <a:gd name="connsiteX161" fmla="*/ 3903348 w 11269336"/>
              <a:gd name="connsiteY161" fmla="*/ 2149220 h 2323145"/>
              <a:gd name="connsiteX162" fmla="*/ 3901342 w 11269336"/>
              <a:gd name="connsiteY162" fmla="*/ 2142355 h 2323145"/>
              <a:gd name="connsiteX163" fmla="*/ 3888539 w 11269336"/>
              <a:gd name="connsiteY163" fmla="*/ 2140476 h 2323145"/>
              <a:gd name="connsiteX164" fmla="*/ 3885662 w 11269336"/>
              <a:gd name="connsiteY164" fmla="*/ 2138740 h 2323145"/>
              <a:gd name="connsiteX165" fmla="*/ 3868627 w 11269336"/>
              <a:gd name="connsiteY165" fmla="*/ 2130023 h 2323145"/>
              <a:gd name="connsiteX166" fmla="*/ 3819177 w 11269336"/>
              <a:gd name="connsiteY166" fmla="*/ 2142111 h 2323145"/>
              <a:gd name="connsiteX167" fmla="*/ 3769100 w 11269336"/>
              <a:gd name="connsiteY167" fmla="*/ 2131731 h 2323145"/>
              <a:gd name="connsiteX168" fmla="*/ 3562752 w 11269336"/>
              <a:gd name="connsiteY168" fmla="*/ 2131785 h 2323145"/>
              <a:gd name="connsiteX169" fmla="*/ 3541402 w 11269336"/>
              <a:gd name="connsiteY169" fmla="*/ 2106821 h 2323145"/>
              <a:gd name="connsiteX170" fmla="*/ 3365341 w 11269336"/>
              <a:gd name="connsiteY170" fmla="*/ 2077638 h 2323145"/>
              <a:gd name="connsiteX171" fmla="*/ 3170922 w 11269336"/>
              <a:gd name="connsiteY171" fmla="*/ 2115957 h 2323145"/>
              <a:gd name="connsiteX172" fmla="*/ 3156256 w 11269336"/>
              <a:gd name="connsiteY172" fmla="*/ 2124773 h 2323145"/>
              <a:gd name="connsiteX173" fmla="*/ 3140298 w 11269336"/>
              <a:gd name="connsiteY173" fmla="*/ 2129182 h 2323145"/>
              <a:gd name="connsiteX174" fmla="*/ 3138514 w 11269336"/>
              <a:gd name="connsiteY174" fmla="*/ 2128069 h 2323145"/>
              <a:gd name="connsiteX175" fmla="*/ 3120467 w 11269336"/>
              <a:gd name="connsiteY175" fmla="*/ 2128281 h 2323145"/>
              <a:gd name="connsiteX176" fmla="*/ 3116175 w 11269336"/>
              <a:gd name="connsiteY176" fmla="*/ 2131633 h 2323145"/>
              <a:gd name="connsiteX177" fmla="*/ 3103685 w 11269336"/>
              <a:gd name="connsiteY177" fmla="*/ 2132814 h 2323145"/>
              <a:gd name="connsiteX178" fmla="*/ 3078794 w 11269336"/>
              <a:gd name="connsiteY178" fmla="*/ 2137935 h 2323145"/>
              <a:gd name="connsiteX179" fmla="*/ 3074407 w 11269336"/>
              <a:gd name="connsiteY179" fmla="*/ 2136274 h 2323145"/>
              <a:gd name="connsiteX180" fmla="*/ 3037285 w 11269336"/>
              <a:gd name="connsiteY180" fmla="*/ 2139919 h 2323145"/>
              <a:gd name="connsiteX181" fmla="*/ 3036901 w 11269336"/>
              <a:gd name="connsiteY181" fmla="*/ 2138726 h 2323145"/>
              <a:gd name="connsiteX182" fmla="*/ 3026996 w 11269336"/>
              <a:gd name="connsiteY182" fmla="*/ 2134322 h 2323145"/>
              <a:gd name="connsiteX183" fmla="*/ 3007772 w 11269336"/>
              <a:gd name="connsiteY183" fmla="*/ 2128742 h 2323145"/>
              <a:gd name="connsiteX184" fmla="*/ 2965030 w 11269336"/>
              <a:gd name="connsiteY184" fmla="*/ 2100494 h 2323145"/>
              <a:gd name="connsiteX185" fmla="*/ 2926342 w 11269336"/>
              <a:gd name="connsiteY185" fmla="*/ 2104155 h 2323145"/>
              <a:gd name="connsiteX186" fmla="*/ 2918608 w 11269336"/>
              <a:gd name="connsiteY186" fmla="*/ 2104215 h 2323145"/>
              <a:gd name="connsiteX187" fmla="*/ 2918475 w 11269336"/>
              <a:gd name="connsiteY187" fmla="*/ 2103937 h 2323145"/>
              <a:gd name="connsiteX188" fmla="*/ 2910360 w 11269336"/>
              <a:gd name="connsiteY188" fmla="*/ 2103444 h 2323145"/>
              <a:gd name="connsiteX189" fmla="*/ 2904507 w 11269336"/>
              <a:gd name="connsiteY189" fmla="*/ 2104326 h 2323145"/>
              <a:gd name="connsiteX190" fmla="*/ 2889503 w 11269336"/>
              <a:gd name="connsiteY190" fmla="*/ 2104443 h 2323145"/>
              <a:gd name="connsiteX191" fmla="*/ 2884480 w 11269336"/>
              <a:gd name="connsiteY191" fmla="*/ 2102626 h 2323145"/>
              <a:gd name="connsiteX192" fmla="*/ 2882689 w 11269336"/>
              <a:gd name="connsiteY192" fmla="*/ 2099228 h 2323145"/>
              <a:gd name="connsiteX193" fmla="*/ 2881291 w 11269336"/>
              <a:gd name="connsiteY193" fmla="*/ 2099618 h 2323145"/>
              <a:gd name="connsiteX194" fmla="*/ 2853979 w 11269336"/>
              <a:gd name="connsiteY194" fmla="*/ 2090388 h 2323145"/>
              <a:gd name="connsiteX195" fmla="*/ 2791790 w 11269336"/>
              <a:gd name="connsiteY195" fmla="*/ 2080332 h 2323145"/>
              <a:gd name="connsiteX196" fmla="*/ 2755844 w 11269336"/>
              <a:gd name="connsiteY196" fmla="*/ 2078874 h 2323145"/>
              <a:gd name="connsiteX197" fmla="*/ 2657742 w 11269336"/>
              <a:gd name="connsiteY197" fmla="*/ 2070179 h 2323145"/>
              <a:gd name="connsiteX198" fmla="*/ 2559549 w 11269336"/>
              <a:gd name="connsiteY198" fmla="*/ 2057873 h 2323145"/>
              <a:gd name="connsiteX199" fmla="*/ 2512054 w 11269336"/>
              <a:gd name="connsiteY199" fmla="*/ 2031671 h 2323145"/>
              <a:gd name="connsiteX200" fmla="*/ 2506437 w 11269336"/>
              <a:gd name="connsiteY200" fmla="*/ 2030918 h 2323145"/>
              <a:gd name="connsiteX201" fmla="*/ 2491752 w 11269336"/>
              <a:gd name="connsiteY201" fmla="*/ 2033906 h 2323145"/>
              <a:gd name="connsiteX202" fmla="*/ 2486338 w 11269336"/>
              <a:gd name="connsiteY202" fmla="*/ 2035862 h 2323145"/>
              <a:gd name="connsiteX203" fmla="*/ 2478186 w 11269336"/>
              <a:gd name="connsiteY203" fmla="*/ 2036953 h 2323145"/>
              <a:gd name="connsiteX204" fmla="*/ 2477950 w 11269336"/>
              <a:gd name="connsiteY204" fmla="*/ 2036715 h 2323145"/>
              <a:gd name="connsiteX205" fmla="*/ 2470381 w 11269336"/>
              <a:gd name="connsiteY205" fmla="*/ 2038256 h 2323145"/>
              <a:gd name="connsiteX206" fmla="*/ 2433781 w 11269336"/>
              <a:gd name="connsiteY206" fmla="*/ 2049140 h 2323145"/>
              <a:gd name="connsiteX207" fmla="*/ 2381172 w 11269336"/>
              <a:gd name="connsiteY207" fmla="*/ 2030645 h 2323145"/>
              <a:gd name="connsiteX208" fmla="*/ 2360198 w 11269336"/>
              <a:gd name="connsiteY208" fmla="*/ 2029059 h 2323145"/>
              <a:gd name="connsiteX209" fmla="*/ 2348815 w 11269336"/>
              <a:gd name="connsiteY209" fmla="*/ 2026798 h 2323145"/>
              <a:gd name="connsiteX210" fmla="*/ 2347988 w 11269336"/>
              <a:gd name="connsiteY210" fmla="*/ 2025745 h 2323145"/>
              <a:gd name="connsiteX211" fmla="*/ 2312920 w 11269336"/>
              <a:gd name="connsiteY211" fmla="*/ 2036311 h 2323145"/>
              <a:gd name="connsiteX212" fmla="*/ 2307986 w 11269336"/>
              <a:gd name="connsiteY212" fmla="*/ 2035583 h 2323145"/>
              <a:gd name="connsiteX213" fmla="*/ 2285481 w 11269336"/>
              <a:gd name="connsiteY213" fmla="*/ 2045197 h 2323145"/>
              <a:gd name="connsiteX214" fmla="*/ 2273666 w 11269336"/>
              <a:gd name="connsiteY214" fmla="*/ 2048710 h 2323145"/>
              <a:gd name="connsiteX215" fmla="*/ 2270719 w 11269336"/>
              <a:gd name="connsiteY215" fmla="*/ 2052702 h 2323145"/>
              <a:gd name="connsiteX216" fmla="*/ 2253080 w 11269336"/>
              <a:gd name="connsiteY216" fmla="*/ 2056363 h 2323145"/>
              <a:gd name="connsiteX217" fmla="*/ 2250906 w 11269336"/>
              <a:gd name="connsiteY217" fmla="*/ 2055654 h 2323145"/>
              <a:gd name="connsiteX218" fmla="*/ 2236905 w 11269336"/>
              <a:gd name="connsiteY218" fmla="*/ 2062882 h 2323145"/>
              <a:gd name="connsiteX219" fmla="*/ 2225830 w 11269336"/>
              <a:gd name="connsiteY219" fmla="*/ 2074027 h 2323145"/>
              <a:gd name="connsiteX220" fmla="*/ 2073776 w 11269336"/>
              <a:gd name="connsiteY220" fmla="*/ 2089244 h 2323145"/>
              <a:gd name="connsiteX221" fmla="*/ 1948256 w 11269336"/>
              <a:gd name="connsiteY221" fmla="*/ 2146616 h 2323145"/>
              <a:gd name="connsiteX222" fmla="*/ 1865582 w 11269336"/>
              <a:gd name="connsiteY222" fmla="*/ 2153738 h 2323145"/>
              <a:gd name="connsiteX223" fmla="*/ 1835210 w 11269336"/>
              <a:gd name="connsiteY223" fmla="*/ 2134244 h 2323145"/>
              <a:gd name="connsiteX224" fmla="*/ 1632661 w 11269336"/>
              <a:gd name="connsiteY224" fmla="*/ 2173882 h 2323145"/>
              <a:gd name="connsiteX225" fmla="*/ 1579590 w 11269336"/>
              <a:gd name="connsiteY225" fmla="*/ 2173680 h 2323145"/>
              <a:gd name="connsiteX226" fmla="*/ 1535601 w 11269336"/>
              <a:gd name="connsiteY226" fmla="*/ 2194590 h 2323145"/>
              <a:gd name="connsiteX227" fmla="*/ 1515594 w 11269336"/>
              <a:gd name="connsiteY227" fmla="*/ 2189622 h 2323145"/>
              <a:gd name="connsiteX228" fmla="*/ 1512113 w 11269336"/>
              <a:gd name="connsiteY228" fmla="*/ 2188534 h 2323145"/>
              <a:gd name="connsiteX229" fmla="*/ 1498838 w 11269336"/>
              <a:gd name="connsiteY229" fmla="*/ 2189213 h 2323145"/>
              <a:gd name="connsiteX230" fmla="*/ 1494279 w 11269336"/>
              <a:gd name="connsiteY230" fmla="*/ 2183112 h 2323145"/>
              <a:gd name="connsiteX231" fmla="*/ 1473714 w 11269336"/>
              <a:gd name="connsiteY231" fmla="*/ 2179625 h 2323145"/>
              <a:gd name="connsiteX232" fmla="*/ 1449503 w 11269336"/>
              <a:gd name="connsiteY232" fmla="*/ 2182633 h 2323145"/>
              <a:gd name="connsiteX233" fmla="*/ 1266687 w 11269336"/>
              <a:gd name="connsiteY233" fmla="*/ 2212688 h 2323145"/>
              <a:gd name="connsiteX234" fmla="*/ 1239614 w 11269336"/>
              <a:gd name="connsiteY234" fmla="*/ 2209727 h 2323145"/>
              <a:gd name="connsiteX235" fmla="*/ 1202436 w 11269336"/>
              <a:gd name="connsiteY235" fmla="*/ 2209817 h 2323145"/>
              <a:gd name="connsiteX236" fmla="*/ 1136097 w 11269336"/>
              <a:gd name="connsiteY236" fmla="*/ 2205112 h 2323145"/>
              <a:gd name="connsiteX237" fmla="*/ 988232 w 11269336"/>
              <a:gd name="connsiteY237" fmla="*/ 2235635 h 2323145"/>
              <a:gd name="connsiteX238" fmla="*/ 981959 w 11269336"/>
              <a:gd name="connsiteY238" fmla="*/ 2231607 h 2323145"/>
              <a:gd name="connsiteX239" fmla="*/ 938600 w 11269336"/>
              <a:gd name="connsiteY239" fmla="*/ 2238113 h 2323145"/>
              <a:gd name="connsiteX240" fmla="*/ 791788 w 11269336"/>
              <a:gd name="connsiteY240" fmla="*/ 2293224 h 2323145"/>
              <a:gd name="connsiteX241" fmla="*/ 706914 w 11269336"/>
              <a:gd name="connsiteY241" fmla="*/ 2305046 h 2323145"/>
              <a:gd name="connsiteX242" fmla="*/ 675971 w 11269336"/>
              <a:gd name="connsiteY242" fmla="*/ 2304030 h 2323145"/>
              <a:gd name="connsiteX243" fmla="*/ 624180 w 11269336"/>
              <a:gd name="connsiteY243" fmla="*/ 2302650 h 2323145"/>
              <a:gd name="connsiteX244" fmla="*/ 583453 w 11269336"/>
              <a:gd name="connsiteY244" fmla="*/ 2288788 h 2323145"/>
              <a:gd name="connsiteX245" fmla="*/ 540946 w 11269336"/>
              <a:gd name="connsiteY245" fmla="*/ 2292721 h 2323145"/>
              <a:gd name="connsiteX246" fmla="*/ 533680 w 11269336"/>
              <a:gd name="connsiteY246" fmla="*/ 2310233 h 2323145"/>
              <a:gd name="connsiteX247" fmla="*/ 487366 w 11269336"/>
              <a:gd name="connsiteY247" fmla="*/ 2309053 h 2323145"/>
              <a:gd name="connsiteX248" fmla="*/ 416820 w 11269336"/>
              <a:gd name="connsiteY248" fmla="*/ 2305443 h 2323145"/>
              <a:gd name="connsiteX249" fmla="*/ 376805 w 11269336"/>
              <a:gd name="connsiteY249" fmla="*/ 2307647 h 2323145"/>
              <a:gd name="connsiteX250" fmla="*/ 266777 w 11269336"/>
              <a:gd name="connsiteY250" fmla="*/ 2309012 h 2323145"/>
              <a:gd name="connsiteX251" fmla="*/ 156013 w 11269336"/>
              <a:gd name="connsiteY251" fmla="*/ 2306832 h 2323145"/>
              <a:gd name="connsiteX252" fmla="*/ 87258 w 11269336"/>
              <a:gd name="connsiteY252" fmla="*/ 2285511 h 2323145"/>
              <a:gd name="connsiteX253" fmla="*/ 23798 w 11269336"/>
              <a:gd name="connsiteY253" fmla="*/ 2281822 h 2323145"/>
              <a:gd name="connsiteX254" fmla="*/ 0 w 11269336"/>
              <a:gd name="connsiteY254" fmla="*/ 2285369 h 2323145"/>
              <a:gd name="connsiteX255" fmla="*/ 0 w 11269336"/>
              <a:gd name="connsiteY25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05765 w 11269336"/>
              <a:gd name="connsiteY144" fmla="*/ 2199902 h 2323145"/>
              <a:gd name="connsiteX145" fmla="*/ 4401354 w 11269336"/>
              <a:gd name="connsiteY145" fmla="*/ 2194745 h 2323145"/>
              <a:gd name="connsiteX146" fmla="*/ 4366646 w 11269336"/>
              <a:gd name="connsiteY146" fmla="*/ 2198564 h 2323145"/>
              <a:gd name="connsiteX147" fmla="*/ 4354009 w 11269336"/>
              <a:gd name="connsiteY147" fmla="*/ 2204984 h 2323145"/>
              <a:gd name="connsiteX148" fmla="*/ 4348284 w 11269336"/>
              <a:gd name="connsiteY148" fmla="*/ 2205270 h 2323145"/>
              <a:gd name="connsiteX149" fmla="*/ 4333906 w 11269336"/>
              <a:gd name="connsiteY149" fmla="*/ 2205251 h 2323145"/>
              <a:gd name="connsiteX150" fmla="*/ 4308819 w 11269336"/>
              <a:gd name="connsiteY150" fmla="*/ 2203822 h 2323145"/>
              <a:gd name="connsiteX151" fmla="*/ 4301210 w 11269336"/>
              <a:gd name="connsiteY151" fmla="*/ 2204456 h 2323145"/>
              <a:gd name="connsiteX152" fmla="*/ 4283095 w 11269336"/>
              <a:gd name="connsiteY152" fmla="*/ 2198177 h 2323145"/>
              <a:gd name="connsiteX153" fmla="*/ 4250119 w 11269336"/>
              <a:gd name="connsiteY153" fmla="*/ 2196342 h 2323145"/>
              <a:gd name="connsiteX154" fmla="*/ 4189203 w 11269336"/>
              <a:gd name="connsiteY154" fmla="*/ 2178994 h 2323145"/>
              <a:gd name="connsiteX155" fmla="*/ 4154035 w 11269336"/>
              <a:gd name="connsiteY155" fmla="*/ 2171950 h 2323145"/>
              <a:gd name="connsiteX156" fmla="*/ 4129569 w 11269336"/>
              <a:gd name="connsiteY156" fmla="*/ 2163850 h 2323145"/>
              <a:gd name="connsiteX157" fmla="*/ 4061250 w 11269336"/>
              <a:gd name="connsiteY157" fmla="*/ 2159236 h 2323145"/>
              <a:gd name="connsiteX158" fmla="*/ 3945480 w 11269336"/>
              <a:gd name="connsiteY158" fmla="*/ 2158279 h 2323145"/>
              <a:gd name="connsiteX159" fmla="*/ 3921468 w 11269336"/>
              <a:gd name="connsiteY159" fmla="*/ 2156588 h 2323145"/>
              <a:gd name="connsiteX160" fmla="*/ 3903348 w 11269336"/>
              <a:gd name="connsiteY160" fmla="*/ 2149220 h 2323145"/>
              <a:gd name="connsiteX161" fmla="*/ 3901342 w 11269336"/>
              <a:gd name="connsiteY161" fmla="*/ 2142355 h 2323145"/>
              <a:gd name="connsiteX162" fmla="*/ 3888539 w 11269336"/>
              <a:gd name="connsiteY162" fmla="*/ 2140476 h 2323145"/>
              <a:gd name="connsiteX163" fmla="*/ 3885662 w 11269336"/>
              <a:gd name="connsiteY163" fmla="*/ 2138740 h 2323145"/>
              <a:gd name="connsiteX164" fmla="*/ 3868627 w 11269336"/>
              <a:gd name="connsiteY164" fmla="*/ 2130023 h 2323145"/>
              <a:gd name="connsiteX165" fmla="*/ 3819177 w 11269336"/>
              <a:gd name="connsiteY165" fmla="*/ 2142111 h 2323145"/>
              <a:gd name="connsiteX166" fmla="*/ 3769100 w 11269336"/>
              <a:gd name="connsiteY166" fmla="*/ 2131731 h 2323145"/>
              <a:gd name="connsiteX167" fmla="*/ 3562752 w 11269336"/>
              <a:gd name="connsiteY167" fmla="*/ 2131785 h 2323145"/>
              <a:gd name="connsiteX168" fmla="*/ 3541402 w 11269336"/>
              <a:gd name="connsiteY168" fmla="*/ 2106821 h 2323145"/>
              <a:gd name="connsiteX169" fmla="*/ 3365341 w 11269336"/>
              <a:gd name="connsiteY169" fmla="*/ 2077638 h 2323145"/>
              <a:gd name="connsiteX170" fmla="*/ 3170922 w 11269336"/>
              <a:gd name="connsiteY170" fmla="*/ 2115957 h 2323145"/>
              <a:gd name="connsiteX171" fmla="*/ 3156256 w 11269336"/>
              <a:gd name="connsiteY171" fmla="*/ 2124773 h 2323145"/>
              <a:gd name="connsiteX172" fmla="*/ 3140298 w 11269336"/>
              <a:gd name="connsiteY172" fmla="*/ 2129182 h 2323145"/>
              <a:gd name="connsiteX173" fmla="*/ 3138514 w 11269336"/>
              <a:gd name="connsiteY173" fmla="*/ 2128069 h 2323145"/>
              <a:gd name="connsiteX174" fmla="*/ 3120467 w 11269336"/>
              <a:gd name="connsiteY174" fmla="*/ 2128281 h 2323145"/>
              <a:gd name="connsiteX175" fmla="*/ 3116175 w 11269336"/>
              <a:gd name="connsiteY175" fmla="*/ 2131633 h 2323145"/>
              <a:gd name="connsiteX176" fmla="*/ 3103685 w 11269336"/>
              <a:gd name="connsiteY176" fmla="*/ 2132814 h 2323145"/>
              <a:gd name="connsiteX177" fmla="*/ 3078794 w 11269336"/>
              <a:gd name="connsiteY177" fmla="*/ 2137935 h 2323145"/>
              <a:gd name="connsiteX178" fmla="*/ 3074407 w 11269336"/>
              <a:gd name="connsiteY178" fmla="*/ 2136274 h 2323145"/>
              <a:gd name="connsiteX179" fmla="*/ 3037285 w 11269336"/>
              <a:gd name="connsiteY179" fmla="*/ 2139919 h 2323145"/>
              <a:gd name="connsiteX180" fmla="*/ 3036901 w 11269336"/>
              <a:gd name="connsiteY180" fmla="*/ 2138726 h 2323145"/>
              <a:gd name="connsiteX181" fmla="*/ 3026996 w 11269336"/>
              <a:gd name="connsiteY181" fmla="*/ 2134322 h 2323145"/>
              <a:gd name="connsiteX182" fmla="*/ 3007772 w 11269336"/>
              <a:gd name="connsiteY182" fmla="*/ 2128742 h 2323145"/>
              <a:gd name="connsiteX183" fmla="*/ 2965030 w 11269336"/>
              <a:gd name="connsiteY183" fmla="*/ 2100494 h 2323145"/>
              <a:gd name="connsiteX184" fmla="*/ 2926342 w 11269336"/>
              <a:gd name="connsiteY184" fmla="*/ 2104155 h 2323145"/>
              <a:gd name="connsiteX185" fmla="*/ 2918608 w 11269336"/>
              <a:gd name="connsiteY185" fmla="*/ 2104215 h 2323145"/>
              <a:gd name="connsiteX186" fmla="*/ 2918475 w 11269336"/>
              <a:gd name="connsiteY186" fmla="*/ 2103937 h 2323145"/>
              <a:gd name="connsiteX187" fmla="*/ 2910360 w 11269336"/>
              <a:gd name="connsiteY187" fmla="*/ 2103444 h 2323145"/>
              <a:gd name="connsiteX188" fmla="*/ 2904507 w 11269336"/>
              <a:gd name="connsiteY188" fmla="*/ 2104326 h 2323145"/>
              <a:gd name="connsiteX189" fmla="*/ 2889503 w 11269336"/>
              <a:gd name="connsiteY189" fmla="*/ 2104443 h 2323145"/>
              <a:gd name="connsiteX190" fmla="*/ 2884480 w 11269336"/>
              <a:gd name="connsiteY190" fmla="*/ 2102626 h 2323145"/>
              <a:gd name="connsiteX191" fmla="*/ 2882689 w 11269336"/>
              <a:gd name="connsiteY191" fmla="*/ 2099228 h 2323145"/>
              <a:gd name="connsiteX192" fmla="*/ 2881291 w 11269336"/>
              <a:gd name="connsiteY192" fmla="*/ 2099618 h 2323145"/>
              <a:gd name="connsiteX193" fmla="*/ 2853979 w 11269336"/>
              <a:gd name="connsiteY193" fmla="*/ 2090388 h 2323145"/>
              <a:gd name="connsiteX194" fmla="*/ 2791790 w 11269336"/>
              <a:gd name="connsiteY194" fmla="*/ 2080332 h 2323145"/>
              <a:gd name="connsiteX195" fmla="*/ 2755844 w 11269336"/>
              <a:gd name="connsiteY195" fmla="*/ 2078874 h 2323145"/>
              <a:gd name="connsiteX196" fmla="*/ 2657742 w 11269336"/>
              <a:gd name="connsiteY196" fmla="*/ 2070179 h 2323145"/>
              <a:gd name="connsiteX197" fmla="*/ 2559549 w 11269336"/>
              <a:gd name="connsiteY197" fmla="*/ 2057873 h 2323145"/>
              <a:gd name="connsiteX198" fmla="*/ 2512054 w 11269336"/>
              <a:gd name="connsiteY198" fmla="*/ 2031671 h 2323145"/>
              <a:gd name="connsiteX199" fmla="*/ 2506437 w 11269336"/>
              <a:gd name="connsiteY199" fmla="*/ 2030918 h 2323145"/>
              <a:gd name="connsiteX200" fmla="*/ 2491752 w 11269336"/>
              <a:gd name="connsiteY200" fmla="*/ 2033906 h 2323145"/>
              <a:gd name="connsiteX201" fmla="*/ 2486338 w 11269336"/>
              <a:gd name="connsiteY201" fmla="*/ 2035862 h 2323145"/>
              <a:gd name="connsiteX202" fmla="*/ 2478186 w 11269336"/>
              <a:gd name="connsiteY202" fmla="*/ 2036953 h 2323145"/>
              <a:gd name="connsiteX203" fmla="*/ 2477950 w 11269336"/>
              <a:gd name="connsiteY203" fmla="*/ 2036715 h 2323145"/>
              <a:gd name="connsiteX204" fmla="*/ 2470381 w 11269336"/>
              <a:gd name="connsiteY204" fmla="*/ 2038256 h 2323145"/>
              <a:gd name="connsiteX205" fmla="*/ 2433781 w 11269336"/>
              <a:gd name="connsiteY205" fmla="*/ 2049140 h 2323145"/>
              <a:gd name="connsiteX206" fmla="*/ 2381172 w 11269336"/>
              <a:gd name="connsiteY206" fmla="*/ 2030645 h 2323145"/>
              <a:gd name="connsiteX207" fmla="*/ 2360198 w 11269336"/>
              <a:gd name="connsiteY207" fmla="*/ 2029059 h 2323145"/>
              <a:gd name="connsiteX208" fmla="*/ 2348815 w 11269336"/>
              <a:gd name="connsiteY208" fmla="*/ 2026798 h 2323145"/>
              <a:gd name="connsiteX209" fmla="*/ 2347988 w 11269336"/>
              <a:gd name="connsiteY209" fmla="*/ 2025745 h 2323145"/>
              <a:gd name="connsiteX210" fmla="*/ 2312920 w 11269336"/>
              <a:gd name="connsiteY210" fmla="*/ 2036311 h 2323145"/>
              <a:gd name="connsiteX211" fmla="*/ 2307986 w 11269336"/>
              <a:gd name="connsiteY211" fmla="*/ 2035583 h 2323145"/>
              <a:gd name="connsiteX212" fmla="*/ 2285481 w 11269336"/>
              <a:gd name="connsiteY212" fmla="*/ 2045197 h 2323145"/>
              <a:gd name="connsiteX213" fmla="*/ 2273666 w 11269336"/>
              <a:gd name="connsiteY213" fmla="*/ 2048710 h 2323145"/>
              <a:gd name="connsiteX214" fmla="*/ 2270719 w 11269336"/>
              <a:gd name="connsiteY214" fmla="*/ 2052702 h 2323145"/>
              <a:gd name="connsiteX215" fmla="*/ 2253080 w 11269336"/>
              <a:gd name="connsiteY215" fmla="*/ 2056363 h 2323145"/>
              <a:gd name="connsiteX216" fmla="*/ 2250906 w 11269336"/>
              <a:gd name="connsiteY216" fmla="*/ 2055654 h 2323145"/>
              <a:gd name="connsiteX217" fmla="*/ 2236905 w 11269336"/>
              <a:gd name="connsiteY217" fmla="*/ 2062882 h 2323145"/>
              <a:gd name="connsiteX218" fmla="*/ 2225830 w 11269336"/>
              <a:gd name="connsiteY218" fmla="*/ 2074027 h 2323145"/>
              <a:gd name="connsiteX219" fmla="*/ 2073776 w 11269336"/>
              <a:gd name="connsiteY219" fmla="*/ 2089244 h 2323145"/>
              <a:gd name="connsiteX220" fmla="*/ 1948256 w 11269336"/>
              <a:gd name="connsiteY220" fmla="*/ 2146616 h 2323145"/>
              <a:gd name="connsiteX221" fmla="*/ 1865582 w 11269336"/>
              <a:gd name="connsiteY221" fmla="*/ 2153738 h 2323145"/>
              <a:gd name="connsiteX222" fmla="*/ 1835210 w 11269336"/>
              <a:gd name="connsiteY222" fmla="*/ 2134244 h 2323145"/>
              <a:gd name="connsiteX223" fmla="*/ 1632661 w 11269336"/>
              <a:gd name="connsiteY223" fmla="*/ 2173882 h 2323145"/>
              <a:gd name="connsiteX224" fmla="*/ 1579590 w 11269336"/>
              <a:gd name="connsiteY224" fmla="*/ 2173680 h 2323145"/>
              <a:gd name="connsiteX225" fmla="*/ 1535601 w 11269336"/>
              <a:gd name="connsiteY225" fmla="*/ 2194590 h 2323145"/>
              <a:gd name="connsiteX226" fmla="*/ 1515594 w 11269336"/>
              <a:gd name="connsiteY226" fmla="*/ 2189622 h 2323145"/>
              <a:gd name="connsiteX227" fmla="*/ 1512113 w 11269336"/>
              <a:gd name="connsiteY227" fmla="*/ 2188534 h 2323145"/>
              <a:gd name="connsiteX228" fmla="*/ 1498838 w 11269336"/>
              <a:gd name="connsiteY228" fmla="*/ 2189213 h 2323145"/>
              <a:gd name="connsiteX229" fmla="*/ 1494279 w 11269336"/>
              <a:gd name="connsiteY229" fmla="*/ 2183112 h 2323145"/>
              <a:gd name="connsiteX230" fmla="*/ 1473714 w 11269336"/>
              <a:gd name="connsiteY230" fmla="*/ 2179625 h 2323145"/>
              <a:gd name="connsiteX231" fmla="*/ 1449503 w 11269336"/>
              <a:gd name="connsiteY231" fmla="*/ 2182633 h 2323145"/>
              <a:gd name="connsiteX232" fmla="*/ 1266687 w 11269336"/>
              <a:gd name="connsiteY232" fmla="*/ 2212688 h 2323145"/>
              <a:gd name="connsiteX233" fmla="*/ 1239614 w 11269336"/>
              <a:gd name="connsiteY233" fmla="*/ 2209727 h 2323145"/>
              <a:gd name="connsiteX234" fmla="*/ 1202436 w 11269336"/>
              <a:gd name="connsiteY234" fmla="*/ 2209817 h 2323145"/>
              <a:gd name="connsiteX235" fmla="*/ 1136097 w 11269336"/>
              <a:gd name="connsiteY235" fmla="*/ 2205112 h 2323145"/>
              <a:gd name="connsiteX236" fmla="*/ 988232 w 11269336"/>
              <a:gd name="connsiteY236" fmla="*/ 2235635 h 2323145"/>
              <a:gd name="connsiteX237" fmla="*/ 981959 w 11269336"/>
              <a:gd name="connsiteY237" fmla="*/ 2231607 h 2323145"/>
              <a:gd name="connsiteX238" fmla="*/ 938600 w 11269336"/>
              <a:gd name="connsiteY238" fmla="*/ 2238113 h 2323145"/>
              <a:gd name="connsiteX239" fmla="*/ 791788 w 11269336"/>
              <a:gd name="connsiteY239" fmla="*/ 2293224 h 2323145"/>
              <a:gd name="connsiteX240" fmla="*/ 706914 w 11269336"/>
              <a:gd name="connsiteY240" fmla="*/ 2305046 h 2323145"/>
              <a:gd name="connsiteX241" fmla="*/ 675971 w 11269336"/>
              <a:gd name="connsiteY241" fmla="*/ 2304030 h 2323145"/>
              <a:gd name="connsiteX242" fmla="*/ 624180 w 11269336"/>
              <a:gd name="connsiteY242" fmla="*/ 2302650 h 2323145"/>
              <a:gd name="connsiteX243" fmla="*/ 583453 w 11269336"/>
              <a:gd name="connsiteY243" fmla="*/ 2288788 h 2323145"/>
              <a:gd name="connsiteX244" fmla="*/ 540946 w 11269336"/>
              <a:gd name="connsiteY244" fmla="*/ 2292721 h 2323145"/>
              <a:gd name="connsiteX245" fmla="*/ 533680 w 11269336"/>
              <a:gd name="connsiteY245" fmla="*/ 2310233 h 2323145"/>
              <a:gd name="connsiteX246" fmla="*/ 487366 w 11269336"/>
              <a:gd name="connsiteY246" fmla="*/ 2309053 h 2323145"/>
              <a:gd name="connsiteX247" fmla="*/ 416820 w 11269336"/>
              <a:gd name="connsiteY247" fmla="*/ 2305443 h 2323145"/>
              <a:gd name="connsiteX248" fmla="*/ 376805 w 11269336"/>
              <a:gd name="connsiteY248" fmla="*/ 2307647 h 2323145"/>
              <a:gd name="connsiteX249" fmla="*/ 266777 w 11269336"/>
              <a:gd name="connsiteY249" fmla="*/ 2309012 h 2323145"/>
              <a:gd name="connsiteX250" fmla="*/ 156013 w 11269336"/>
              <a:gd name="connsiteY250" fmla="*/ 2306832 h 2323145"/>
              <a:gd name="connsiteX251" fmla="*/ 87258 w 11269336"/>
              <a:gd name="connsiteY251" fmla="*/ 2285511 h 2323145"/>
              <a:gd name="connsiteX252" fmla="*/ 23798 w 11269336"/>
              <a:gd name="connsiteY252" fmla="*/ 2281822 h 2323145"/>
              <a:gd name="connsiteX253" fmla="*/ 0 w 11269336"/>
              <a:gd name="connsiteY253" fmla="*/ 2285369 h 2323145"/>
              <a:gd name="connsiteX254" fmla="*/ 0 w 11269336"/>
              <a:gd name="connsiteY25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67257 w 11269336"/>
              <a:gd name="connsiteY142" fmla="*/ 2196121 h 2323145"/>
              <a:gd name="connsiteX143" fmla="*/ 4405765 w 11269336"/>
              <a:gd name="connsiteY143" fmla="*/ 2199902 h 2323145"/>
              <a:gd name="connsiteX144" fmla="*/ 4401354 w 11269336"/>
              <a:gd name="connsiteY144" fmla="*/ 2194745 h 2323145"/>
              <a:gd name="connsiteX145" fmla="*/ 4366646 w 11269336"/>
              <a:gd name="connsiteY145" fmla="*/ 2198564 h 2323145"/>
              <a:gd name="connsiteX146" fmla="*/ 4354009 w 11269336"/>
              <a:gd name="connsiteY146" fmla="*/ 2204984 h 2323145"/>
              <a:gd name="connsiteX147" fmla="*/ 4348284 w 11269336"/>
              <a:gd name="connsiteY147" fmla="*/ 2205270 h 2323145"/>
              <a:gd name="connsiteX148" fmla="*/ 4333906 w 11269336"/>
              <a:gd name="connsiteY148" fmla="*/ 2205251 h 2323145"/>
              <a:gd name="connsiteX149" fmla="*/ 4308819 w 11269336"/>
              <a:gd name="connsiteY149" fmla="*/ 2203822 h 2323145"/>
              <a:gd name="connsiteX150" fmla="*/ 4301210 w 11269336"/>
              <a:gd name="connsiteY150" fmla="*/ 2204456 h 2323145"/>
              <a:gd name="connsiteX151" fmla="*/ 4283095 w 11269336"/>
              <a:gd name="connsiteY151" fmla="*/ 2198177 h 2323145"/>
              <a:gd name="connsiteX152" fmla="*/ 4250119 w 11269336"/>
              <a:gd name="connsiteY152" fmla="*/ 2196342 h 2323145"/>
              <a:gd name="connsiteX153" fmla="*/ 4189203 w 11269336"/>
              <a:gd name="connsiteY153" fmla="*/ 2178994 h 2323145"/>
              <a:gd name="connsiteX154" fmla="*/ 4154035 w 11269336"/>
              <a:gd name="connsiteY154" fmla="*/ 2171950 h 2323145"/>
              <a:gd name="connsiteX155" fmla="*/ 4129569 w 11269336"/>
              <a:gd name="connsiteY155" fmla="*/ 2163850 h 2323145"/>
              <a:gd name="connsiteX156" fmla="*/ 4061250 w 11269336"/>
              <a:gd name="connsiteY156" fmla="*/ 2159236 h 2323145"/>
              <a:gd name="connsiteX157" fmla="*/ 3945480 w 11269336"/>
              <a:gd name="connsiteY157" fmla="*/ 2158279 h 2323145"/>
              <a:gd name="connsiteX158" fmla="*/ 3921468 w 11269336"/>
              <a:gd name="connsiteY158" fmla="*/ 2156588 h 2323145"/>
              <a:gd name="connsiteX159" fmla="*/ 3903348 w 11269336"/>
              <a:gd name="connsiteY159" fmla="*/ 2149220 h 2323145"/>
              <a:gd name="connsiteX160" fmla="*/ 3901342 w 11269336"/>
              <a:gd name="connsiteY160" fmla="*/ 2142355 h 2323145"/>
              <a:gd name="connsiteX161" fmla="*/ 3888539 w 11269336"/>
              <a:gd name="connsiteY161" fmla="*/ 2140476 h 2323145"/>
              <a:gd name="connsiteX162" fmla="*/ 3885662 w 11269336"/>
              <a:gd name="connsiteY162" fmla="*/ 2138740 h 2323145"/>
              <a:gd name="connsiteX163" fmla="*/ 3868627 w 11269336"/>
              <a:gd name="connsiteY163" fmla="*/ 2130023 h 2323145"/>
              <a:gd name="connsiteX164" fmla="*/ 3819177 w 11269336"/>
              <a:gd name="connsiteY164" fmla="*/ 2142111 h 2323145"/>
              <a:gd name="connsiteX165" fmla="*/ 3769100 w 11269336"/>
              <a:gd name="connsiteY165" fmla="*/ 2131731 h 2323145"/>
              <a:gd name="connsiteX166" fmla="*/ 3562752 w 11269336"/>
              <a:gd name="connsiteY166" fmla="*/ 2131785 h 2323145"/>
              <a:gd name="connsiteX167" fmla="*/ 3541402 w 11269336"/>
              <a:gd name="connsiteY167" fmla="*/ 2106821 h 2323145"/>
              <a:gd name="connsiteX168" fmla="*/ 3365341 w 11269336"/>
              <a:gd name="connsiteY168" fmla="*/ 2077638 h 2323145"/>
              <a:gd name="connsiteX169" fmla="*/ 3170922 w 11269336"/>
              <a:gd name="connsiteY169" fmla="*/ 2115957 h 2323145"/>
              <a:gd name="connsiteX170" fmla="*/ 3156256 w 11269336"/>
              <a:gd name="connsiteY170" fmla="*/ 2124773 h 2323145"/>
              <a:gd name="connsiteX171" fmla="*/ 3140298 w 11269336"/>
              <a:gd name="connsiteY171" fmla="*/ 2129182 h 2323145"/>
              <a:gd name="connsiteX172" fmla="*/ 3138514 w 11269336"/>
              <a:gd name="connsiteY172" fmla="*/ 2128069 h 2323145"/>
              <a:gd name="connsiteX173" fmla="*/ 3120467 w 11269336"/>
              <a:gd name="connsiteY173" fmla="*/ 2128281 h 2323145"/>
              <a:gd name="connsiteX174" fmla="*/ 3116175 w 11269336"/>
              <a:gd name="connsiteY174" fmla="*/ 2131633 h 2323145"/>
              <a:gd name="connsiteX175" fmla="*/ 3103685 w 11269336"/>
              <a:gd name="connsiteY175" fmla="*/ 2132814 h 2323145"/>
              <a:gd name="connsiteX176" fmla="*/ 3078794 w 11269336"/>
              <a:gd name="connsiteY176" fmla="*/ 2137935 h 2323145"/>
              <a:gd name="connsiteX177" fmla="*/ 3074407 w 11269336"/>
              <a:gd name="connsiteY177" fmla="*/ 2136274 h 2323145"/>
              <a:gd name="connsiteX178" fmla="*/ 3037285 w 11269336"/>
              <a:gd name="connsiteY178" fmla="*/ 2139919 h 2323145"/>
              <a:gd name="connsiteX179" fmla="*/ 3036901 w 11269336"/>
              <a:gd name="connsiteY179" fmla="*/ 2138726 h 2323145"/>
              <a:gd name="connsiteX180" fmla="*/ 3026996 w 11269336"/>
              <a:gd name="connsiteY180" fmla="*/ 2134322 h 2323145"/>
              <a:gd name="connsiteX181" fmla="*/ 3007772 w 11269336"/>
              <a:gd name="connsiteY181" fmla="*/ 2128742 h 2323145"/>
              <a:gd name="connsiteX182" fmla="*/ 2965030 w 11269336"/>
              <a:gd name="connsiteY182" fmla="*/ 2100494 h 2323145"/>
              <a:gd name="connsiteX183" fmla="*/ 2926342 w 11269336"/>
              <a:gd name="connsiteY183" fmla="*/ 2104155 h 2323145"/>
              <a:gd name="connsiteX184" fmla="*/ 2918608 w 11269336"/>
              <a:gd name="connsiteY184" fmla="*/ 2104215 h 2323145"/>
              <a:gd name="connsiteX185" fmla="*/ 2918475 w 11269336"/>
              <a:gd name="connsiteY185" fmla="*/ 2103937 h 2323145"/>
              <a:gd name="connsiteX186" fmla="*/ 2910360 w 11269336"/>
              <a:gd name="connsiteY186" fmla="*/ 2103444 h 2323145"/>
              <a:gd name="connsiteX187" fmla="*/ 2904507 w 11269336"/>
              <a:gd name="connsiteY187" fmla="*/ 2104326 h 2323145"/>
              <a:gd name="connsiteX188" fmla="*/ 2889503 w 11269336"/>
              <a:gd name="connsiteY188" fmla="*/ 2104443 h 2323145"/>
              <a:gd name="connsiteX189" fmla="*/ 2884480 w 11269336"/>
              <a:gd name="connsiteY189" fmla="*/ 2102626 h 2323145"/>
              <a:gd name="connsiteX190" fmla="*/ 2882689 w 11269336"/>
              <a:gd name="connsiteY190" fmla="*/ 2099228 h 2323145"/>
              <a:gd name="connsiteX191" fmla="*/ 2881291 w 11269336"/>
              <a:gd name="connsiteY191" fmla="*/ 2099618 h 2323145"/>
              <a:gd name="connsiteX192" fmla="*/ 2853979 w 11269336"/>
              <a:gd name="connsiteY192" fmla="*/ 2090388 h 2323145"/>
              <a:gd name="connsiteX193" fmla="*/ 2791790 w 11269336"/>
              <a:gd name="connsiteY193" fmla="*/ 2080332 h 2323145"/>
              <a:gd name="connsiteX194" fmla="*/ 2755844 w 11269336"/>
              <a:gd name="connsiteY194" fmla="*/ 2078874 h 2323145"/>
              <a:gd name="connsiteX195" fmla="*/ 2657742 w 11269336"/>
              <a:gd name="connsiteY195" fmla="*/ 2070179 h 2323145"/>
              <a:gd name="connsiteX196" fmla="*/ 2559549 w 11269336"/>
              <a:gd name="connsiteY196" fmla="*/ 2057873 h 2323145"/>
              <a:gd name="connsiteX197" fmla="*/ 2512054 w 11269336"/>
              <a:gd name="connsiteY197" fmla="*/ 2031671 h 2323145"/>
              <a:gd name="connsiteX198" fmla="*/ 2506437 w 11269336"/>
              <a:gd name="connsiteY198" fmla="*/ 2030918 h 2323145"/>
              <a:gd name="connsiteX199" fmla="*/ 2491752 w 11269336"/>
              <a:gd name="connsiteY199" fmla="*/ 2033906 h 2323145"/>
              <a:gd name="connsiteX200" fmla="*/ 2486338 w 11269336"/>
              <a:gd name="connsiteY200" fmla="*/ 2035862 h 2323145"/>
              <a:gd name="connsiteX201" fmla="*/ 2478186 w 11269336"/>
              <a:gd name="connsiteY201" fmla="*/ 2036953 h 2323145"/>
              <a:gd name="connsiteX202" fmla="*/ 2477950 w 11269336"/>
              <a:gd name="connsiteY202" fmla="*/ 2036715 h 2323145"/>
              <a:gd name="connsiteX203" fmla="*/ 2470381 w 11269336"/>
              <a:gd name="connsiteY203" fmla="*/ 2038256 h 2323145"/>
              <a:gd name="connsiteX204" fmla="*/ 2433781 w 11269336"/>
              <a:gd name="connsiteY204" fmla="*/ 2049140 h 2323145"/>
              <a:gd name="connsiteX205" fmla="*/ 2381172 w 11269336"/>
              <a:gd name="connsiteY205" fmla="*/ 2030645 h 2323145"/>
              <a:gd name="connsiteX206" fmla="*/ 2360198 w 11269336"/>
              <a:gd name="connsiteY206" fmla="*/ 2029059 h 2323145"/>
              <a:gd name="connsiteX207" fmla="*/ 2348815 w 11269336"/>
              <a:gd name="connsiteY207" fmla="*/ 2026798 h 2323145"/>
              <a:gd name="connsiteX208" fmla="*/ 2347988 w 11269336"/>
              <a:gd name="connsiteY208" fmla="*/ 2025745 h 2323145"/>
              <a:gd name="connsiteX209" fmla="*/ 2312920 w 11269336"/>
              <a:gd name="connsiteY209" fmla="*/ 2036311 h 2323145"/>
              <a:gd name="connsiteX210" fmla="*/ 2307986 w 11269336"/>
              <a:gd name="connsiteY210" fmla="*/ 2035583 h 2323145"/>
              <a:gd name="connsiteX211" fmla="*/ 2285481 w 11269336"/>
              <a:gd name="connsiteY211" fmla="*/ 2045197 h 2323145"/>
              <a:gd name="connsiteX212" fmla="*/ 2273666 w 11269336"/>
              <a:gd name="connsiteY212" fmla="*/ 2048710 h 2323145"/>
              <a:gd name="connsiteX213" fmla="*/ 2270719 w 11269336"/>
              <a:gd name="connsiteY213" fmla="*/ 2052702 h 2323145"/>
              <a:gd name="connsiteX214" fmla="*/ 2253080 w 11269336"/>
              <a:gd name="connsiteY214" fmla="*/ 2056363 h 2323145"/>
              <a:gd name="connsiteX215" fmla="*/ 2250906 w 11269336"/>
              <a:gd name="connsiteY215" fmla="*/ 2055654 h 2323145"/>
              <a:gd name="connsiteX216" fmla="*/ 2236905 w 11269336"/>
              <a:gd name="connsiteY216" fmla="*/ 2062882 h 2323145"/>
              <a:gd name="connsiteX217" fmla="*/ 2225830 w 11269336"/>
              <a:gd name="connsiteY217" fmla="*/ 2074027 h 2323145"/>
              <a:gd name="connsiteX218" fmla="*/ 2073776 w 11269336"/>
              <a:gd name="connsiteY218" fmla="*/ 2089244 h 2323145"/>
              <a:gd name="connsiteX219" fmla="*/ 1948256 w 11269336"/>
              <a:gd name="connsiteY219" fmla="*/ 2146616 h 2323145"/>
              <a:gd name="connsiteX220" fmla="*/ 1865582 w 11269336"/>
              <a:gd name="connsiteY220" fmla="*/ 2153738 h 2323145"/>
              <a:gd name="connsiteX221" fmla="*/ 1835210 w 11269336"/>
              <a:gd name="connsiteY221" fmla="*/ 2134244 h 2323145"/>
              <a:gd name="connsiteX222" fmla="*/ 1632661 w 11269336"/>
              <a:gd name="connsiteY222" fmla="*/ 2173882 h 2323145"/>
              <a:gd name="connsiteX223" fmla="*/ 1579590 w 11269336"/>
              <a:gd name="connsiteY223" fmla="*/ 2173680 h 2323145"/>
              <a:gd name="connsiteX224" fmla="*/ 1535601 w 11269336"/>
              <a:gd name="connsiteY224" fmla="*/ 2194590 h 2323145"/>
              <a:gd name="connsiteX225" fmla="*/ 1515594 w 11269336"/>
              <a:gd name="connsiteY225" fmla="*/ 2189622 h 2323145"/>
              <a:gd name="connsiteX226" fmla="*/ 1512113 w 11269336"/>
              <a:gd name="connsiteY226" fmla="*/ 2188534 h 2323145"/>
              <a:gd name="connsiteX227" fmla="*/ 1498838 w 11269336"/>
              <a:gd name="connsiteY227" fmla="*/ 2189213 h 2323145"/>
              <a:gd name="connsiteX228" fmla="*/ 1494279 w 11269336"/>
              <a:gd name="connsiteY228" fmla="*/ 2183112 h 2323145"/>
              <a:gd name="connsiteX229" fmla="*/ 1473714 w 11269336"/>
              <a:gd name="connsiteY229" fmla="*/ 2179625 h 2323145"/>
              <a:gd name="connsiteX230" fmla="*/ 1449503 w 11269336"/>
              <a:gd name="connsiteY230" fmla="*/ 2182633 h 2323145"/>
              <a:gd name="connsiteX231" fmla="*/ 1266687 w 11269336"/>
              <a:gd name="connsiteY231" fmla="*/ 2212688 h 2323145"/>
              <a:gd name="connsiteX232" fmla="*/ 1239614 w 11269336"/>
              <a:gd name="connsiteY232" fmla="*/ 2209727 h 2323145"/>
              <a:gd name="connsiteX233" fmla="*/ 1202436 w 11269336"/>
              <a:gd name="connsiteY233" fmla="*/ 2209817 h 2323145"/>
              <a:gd name="connsiteX234" fmla="*/ 1136097 w 11269336"/>
              <a:gd name="connsiteY234" fmla="*/ 2205112 h 2323145"/>
              <a:gd name="connsiteX235" fmla="*/ 988232 w 11269336"/>
              <a:gd name="connsiteY235" fmla="*/ 2235635 h 2323145"/>
              <a:gd name="connsiteX236" fmla="*/ 981959 w 11269336"/>
              <a:gd name="connsiteY236" fmla="*/ 2231607 h 2323145"/>
              <a:gd name="connsiteX237" fmla="*/ 938600 w 11269336"/>
              <a:gd name="connsiteY237" fmla="*/ 2238113 h 2323145"/>
              <a:gd name="connsiteX238" fmla="*/ 791788 w 11269336"/>
              <a:gd name="connsiteY238" fmla="*/ 2293224 h 2323145"/>
              <a:gd name="connsiteX239" fmla="*/ 706914 w 11269336"/>
              <a:gd name="connsiteY239" fmla="*/ 2305046 h 2323145"/>
              <a:gd name="connsiteX240" fmla="*/ 675971 w 11269336"/>
              <a:gd name="connsiteY240" fmla="*/ 2304030 h 2323145"/>
              <a:gd name="connsiteX241" fmla="*/ 624180 w 11269336"/>
              <a:gd name="connsiteY241" fmla="*/ 2302650 h 2323145"/>
              <a:gd name="connsiteX242" fmla="*/ 583453 w 11269336"/>
              <a:gd name="connsiteY242" fmla="*/ 2288788 h 2323145"/>
              <a:gd name="connsiteX243" fmla="*/ 540946 w 11269336"/>
              <a:gd name="connsiteY243" fmla="*/ 2292721 h 2323145"/>
              <a:gd name="connsiteX244" fmla="*/ 533680 w 11269336"/>
              <a:gd name="connsiteY244" fmla="*/ 2310233 h 2323145"/>
              <a:gd name="connsiteX245" fmla="*/ 487366 w 11269336"/>
              <a:gd name="connsiteY245" fmla="*/ 2309053 h 2323145"/>
              <a:gd name="connsiteX246" fmla="*/ 416820 w 11269336"/>
              <a:gd name="connsiteY246" fmla="*/ 2305443 h 2323145"/>
              <a:gd name="connsiteX247" fmla="*/ 376805 w 11269336"/>
              <a:gd name="connsiteY247" fmla="*/ 2307647 h 2323145"/>
              <a:gd name="connsiteX248" fmla="*/ 266777 w 11269336"/>
              <a:gd name="connsiteY248" fmla="*/ 2309012 h 2323145"/>
              <a:gd name="connsiteX249" fmla="*/ 156013 w 11269336"/>
              <a:gd name="connsiteY249" fmla="*/ 2306832 h 2323145"/>
              <a:gd name="connsiteX250" fmla="*/ 87258 w 11269336"/>
              <a:gd name="connsiteY250" fmla="*/ 2285511 h 2323145"/>
              <a:gd name="connsiteX251" fmla="*/ 23798 w 11269336"/>
              <a:gd name="connsiteY251" fmla="*/ 2281822 h 2323145"/>
              <a:gd name="connsiteX252" fmla="*/ 0 w 11269336"/>
              <a:gd name="connsiteY252" fmla="*/ 2285369 h 2323145"/>
              <a:gd name="connsiteX253" fmla="*/ 0 w 11269336"/>
              <a:gd name="connsiteY25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67257 w 11269336"/>
              <a:gd name="connsiteY141" fmla="*/ 2196121 h 2323145"/>
              <a:gd name="connsiteX142" fmla="*/ 4405765 w 11269336"/>
              <a:gd name="connsiteY142" fmla="*/ 2199902 h 2323145"/>
              <a:gd name="connsiteX143" fmla="*/ 4401354 w 11269336"/>
              <a:gd name="connsiteY143" fmla="*/ 2194745 h 2323145"/>
              <a:gd name="connsiteX144" fmla="*/ 4366646 w 11269336"/>
              <a:gd name="connsiteY144" fmla="*/ 2198564 h 2323145"/>
              <a:gd name="connsiteX145" fmla="*/ 4354009 w 11269336"/>
              <a:gd name="connsiteY145" fmla="*/ 2204984 h 2323145"/>
              <a:gd name="connsiteX146" fmla="*/ 4348284 w 11269336"/>
              <a:gd name="connsiteY146" fmla="*/ 2205270 h 2323145"/>
              <a:gd name="connsiteX147" fmla="*/ 4333906 w 11269336"/>
              <a:gd name="connsiteY147" fmla="*/ 2205251 h 2323145"/>
              <a:gd name="connsiteX148" fmla="*/ 4308819 w 11269336"/>
              <a:gd name="connsiteY148" fmla="*/ 2203822 h 2323145"/>
              <a:gd name="connsiteX149" fmla="*/ 4301210 w 11269336"/>
              <a:gd name="connsiteY149" fmla="*/ 2204456 h 2323145"/>
              <a:gd name="connsiteX150" fmla="*/ 4283095 w 11269336"/>
              <a:gd name="connsiteY150" fmla="*/ 2198177 h 2323145"/>
              <a:gd name="connsiteX151" fmla="*/ 4250119 w 11269336"/>
              <a:gd name="connsiteY151" fmla="*/ 2196342 h 2323145"/>
              <a:gd name="connsiteX152" fmla="*/ 4189203 w 11269336"/>
              <a:gd name="connsiteY152" fmla="*/ 2178994 h 2323145"/>
              <a:gd name="connsiteX153" fmla="*/ 4154035 w 11269336"/>
              <a:gd name="connsiteY153" fmla="*/ 2171950 h 2323145"/>
              <a:gd name="connsiteX154" fmla="*/ 4129569 w 11269336"/>
              <a:gd name="connsiteY154" fmla="*/ 2163850 h 2323145"/>
              <a:gd name="connsiteX155" fmla="*/ 4061250 w 11269336"/>
              <a:gd name="connsiteY155" fmla="*/ 2159236 h 2323145"/>
              <a:gd name="connsiteX156" fmla="*/ 3945480 w 11269336"/>
              <a:gd name="connsiteY156" fmla="*/ 2158279 h 2323145"/>
              <a:gd name="connsiteX157" fmla="*/ 3921468 w 11269336"/>
              <a:gd name="connsiteY157" fmla="*/ 2156588 h 2323145"/>
              <a:gd name="connsiteX158" fmla="*/ 3903348 w 11269336"/>
              <a:gd name="connsiteY158" fmla="*/ 2149220 h 2323145"/>
              <a:gd name="connsiteX159" fmla="*/ 3901342 w 11269336"/>
              <a:gd name="connsiteY159" fmla="*/ 2142355 h 2323145"/>
              <a:gd name="connsiteX160" fmla="*/ 3888539 w 11269336"/>
              <a:gd name="connsiteY160" fmla="*/ 2140476 h 2323145"/>
              <a:gd name="connsiteX161" fmla="*/ 3885662 w 11269336"/>
              <a:gd name="connsiteY161" fmla="*/ 2138740 h 2323145"/>
              <a:gd name="connsiteX162" fmla="*/ 3868627 w 11269336"/>
              <a:gd name="connsiteY162" fmla="*/ 2130023 h 2323145"/>
              <a:gd name="connsiteX163" fmla="*/ 3819177 w 11269336"/>
              <a:gd name="connsiteY163" fmla="*/ 2142111 h 2323145"/>
              <a:gd name="connsiteX164" fmla="*/ 3769100 w 11269336"/>
              <a:gd name="connsiteY164" fmla="*/ 2131731 h 2323145"/>
              <a:gd name="connsiteX165" fmla="*/ 3562752 w 11269336"/>
              <a:gd name="connsiteY165" fmla="*/ 2131785 h 2323145"/>
              <a:gd name="connsiteX166" fmla="*/ 3541402 w 11269336"/>
              <a:gd name="connsiteY166" fmla="*/ 2106821 h 2323145"/>
              <a:gd name="connsiteX167" fmla="*/ 3365341 w 11269336"/>
              <a:gd name="connsiteY167" fmla="*/ 2077638 h 2323145"/>
              <a:gd name="connsiteX168" fmla="*/ 3170922 w 11269336"/>
              <a:gd name="connsiteY168" fmla="*/ 2115957 h 2323145"/>
              <a:gd name="connsiteX169" fmla="*/ 3156256 w 11269336"/>
              <a:gd name="connsiteY169" fmla="*/ 2124773 h 2323145"/>
              <a:gd name="connsiteX170" fmla="*/ 3140298 w 11269336"/>
              <a:gd name="connsiteY170" fmla="*/ 2129182 h 2323145"/>
              <a:gd name="connsiteX171" fmla="*/ 3138514 w 11269336"/>
              <a:gd name="connsiteY171" fmla="*/ 2128069 h 2323145"/>
              <a:gd name="connsiteX172" fmla="*/ 3120467 w 11269336"/>
              <a:gd name="connsiteY172" fmla="*/ 2128281 h 2323145"/>
              <a:gd name="connsiteX173" fmla="*/ 3116175 w 11269336"/>
              <a:gd name="connsiteY173" fmla="*/ 2131633 h 2323145"/>
              <a:gd name="connsiteX174" fmla="*/ 3103685 w 11269336"/>
              <a:gd name="connsiteY174" fmla="*/ 2132814 h 2323145"/>
              <a:gd name="connsiteX175" fmla="*/ 3078794 w 11269336"/>
              <a:gd name="connsiteY175" fmla="*/ 2137935 h 2323145"/>
              <a:gd name="connsiteX176" fmla="*/ 3074407 w 11269336"/>
              <a:gd name="connsiteY176" fmla="*/ 2136274 h 2323145"/>
              <a:gd name="connsiteX177" fmla="*/ 3037285 w 11269336"/>
              <a:gd name="connsiteY177" fmla="*/ 2139919 h 2323145"/>
              <a:gd name="connsiteX178" fmla="*/ 3036901 w 11269336"/>
              <a:gd name="connsiteY178" fmla="*/ 2138726 h 2323145"/>
              <a:gd name="connsiteX179" fmla="*/ 3026996 w 11269336"/>
              <a:gd name="connsiteY179" fmla="*/ 2134322 h 2323145"/>
              <a:gd name="connsiteX180" fmla="*/ 3007772 w 11269336"/>
              <a:gd name="connsiteY180" fmla="*/ 2128742 h 2323145"/>
              <a:gd name="connsiteX181" fmla="*/ 2965030 w 11269336"/>
              <a:gd name="connsiteY181" fmla="*/ 2100494 h 2323145"/>
              <a:gd name="connsiteX182" fmla="*/ 2926342 w 11269336"/>
              <a:gd name="connsiteY182" fmla="*/ 2104155 h 2323145"/>
              <a:gd name="connsiteX183" fmla="*/ 2918608 w 11269336"/>
              <a:gd name="connsiteY183" fmla="*/ 2104215 h 2323145"/>
              <a:gd name="connsiteX184" fmla="*/ 2918475 w 11269336"/>
              <a:gd name="connsiteY184" fmla="*/ 2103937 h 2323145"/>
              <a:gd name="connsiteX185" fmla="*/ 2910360 w 11269336"/>
              <a:gd name="connsiteY185" fmla="*/ 2103444 h 2323145"/>
              <a:gd name="connsiteX186" fmla="*/ 2904507 w 11269336"/>
              <a:gd name="connsiteY186" fmla="*/ 2104326 h 2323145"/>
              <a:gd name="connsiteX187" fmla="*/ 2889503 w 11269336"/>
              <a:gd name="connsiteY187" fmla="*/ 2104443 h 2323145"/>
              <a:gd name="connsiteX188" fmla="*/ 2884480 w 11269336"/>
              <a:gd name="connsiteY188" fmla="*/ 2102626 h 2323145"/>
              <a:gd name="connsiteX189" fmla="*/ 2882689 w 11269336"/>
              <a:gd name="connsiteY189" fmla="*/ 2099228 h 2323145"/>
              <a:gd name="connsiteX190" fmla="*/ 2881291 w 11269336"/>
              <a:gd name="connsiteY190" fmla="*/ 2099618 h 2323145"/>
              <a:gd name="connsiteX191" fmla="*/ 2853979 w 11269336"/>
              <a:gd name="connsiteY191" fmla="*/ 2090388 h 2323145"/>
              <a:gd name="connsiteX192" fmla="*/ 2791790 w 11269336"/>
              <a:gd name="connsiteY192" fmla="*/ 2080332 h 2323145"/>
              <a:gd name="connsiteX193" fmla="*/ 2755844 w 11269336"/>
              <a:gd name="connsiteY193" fmla="*/ 2078874 h 2323145"/>
              <a:gd name="connsiteX194" fmla="*/ 2657742 w 11269336"/>
              <a:gd name="connsiteY194" fmla="*/ 2070179 h 2323145"/>
              <a:gd name="connsiteX195" fmla="*/ 2559549 w 11269336"/>
              <a:gd name="connsiteY195" fmla="*/ 2057873 h 2323145"/>
              <a:gd name="connsiteX196" fmla="*/ 2512054 w 11269336"/>
              <a:gd name="connsiteY196" fmla="*/ 2031671 h 2323145"/>
              <a:gd name="connsiteX197" fmla="*/ 2506437 w 11269336"/>
              <a:gd name="connsiteY197" fmla="*/ 2030918 h 2323145"/>
              <a:gd name="connsiteX198" fmla="*/ 2491752 w 11269336"/>
              <a:gd name="connsiteY198" fmla="*/ 2033906 h 2323145"/>
              <a:gd name="connsiteX199" fmla="*/ 2486338 w 11269336"/>
              <a:gd name="connsiteY199" fmla="*/ 2035862 h 2323145"/>
              <a:gd name="connsiteX200" fmla="*/ 2478186 w 11269336"/>
              <a:gd name="connsiteY200" fmla="*/ 2036953 h 2323145"/>
              <a:gd name="connsiteX201" fmla="*/ 2477950 w 11269336"/>
              <a:gd name="connsiteY201" fmla="*/ 2036715 h 2323145"/>
              <a:gd name="connsiteX202" fmla="*/ 2470381 w 11269336"/>
              <a:gd name="connsiteY202" fmla="*/ 2038256 h 2323145"/>
              <a:gd name="connsiteX203" fmla="*/ 2433781 w 11269336"/>
              <a:gd name="connsiteY203" fmla="*/ 2049140 h 2323145"/>
              <a:gd name="connsiteX204" fmla="*/ 2381172 w 11269336"/>
              <a:gd name="connsiteY204" fmla="*/ 2030645 h 2323145"/>
              <a:gd name="connsiteX205" fmla="*/ 2360198 w 11269336"/>
              <a:gd name="connsiteY205" fmla="*/ 2029059 h 2323145"/>
              <a:gd name="connsiteX206" fmla="*/ 2348815 w 11269336"/>
              <a:gd name="connsiteY206" fmla="*/ 2026798 h 2323145"/>
              <a:gd name="connsiteX207" fmla="*/ 2347988 w 11269336"/>
              <a:gd name="connsiteY207" fmla="*/ 2025745 h 2323145"/>
              <a:gd name="connsiteX208" fmla="*/ 2312920 w 11269336"/>
              <a:gd name="connsiteY208" fmla="*/ 2036311 h 2323145"/>
              <a:gd name="connsiteX209" fmla="*/ 2307986 w 11269336"/>
              <a:gd name="connsiteY209" fmla="*/ 2035583 h 2323145"/>
              <a:gd name="connsiteX210" fmla="*/ 2285481 w 11269336"/>
              <a:gd name="connsiteY210" fmla="*/ 2045197 h 2323145"/>
              <a:gd name="connsiteX211" fmla="*/ 2273666 w 11269336"/>
              <a:gd name="connsiteY211" fmla="*/ 2048710 h 2323145"/>
              <a:gd name="connsiteX212" fmla="*/ 2270719 w 11269336"/>
              <a:gd name="connsiteY212" fmla="*/ 2052702 h 2323145"/>
              <a:gd name="connsiteX213" fmla="*/ 2253080 w 11269336"/>
              <a:gd name="connsiteY213" fmla="*/ 2056363 h 2323145"/>
              <a:gd name="connsiteX214" fmla="*/ 2250906 w 11269336"/>
              <a:gd name="connsiteY214" fmla="*/ 2055654 h 2323145"/>
              <a:gd name="connsiteX215" fmla="*/ 2236905 w 11269336"/>
              <a:gd name="connsiteY215" fmla="*/ 2062882 h 2323145"/>
              <a:gd name="connsiteX216" fmla="*/ 2225830 w 11269336"/>
              <a:gd name="connsiteY216" fmla="*/ 2074027 h 2323145"/>
              <a:gd name="connsiteX217" fmla="*/ 2073776 w 11269336"/>
              <a:gd name="connsiteY217" fmla="*/ 2089244 h 2323145"/>
              <a:gd name="connsiteX218" fmla="*/ 1948256 w 11269336"/>
              <a:gd name="connsiteY218" fmla="*/ 2146616 h 2323145"/>
              <a:gd name="connsiteX219" fmla="*/ 1865582 w 11269336"/>
              <a:gd name="connsiteY219" fmla="*/ 2153738 h 2323145"/>
              <a:gd name="connsiteX220" fmla="*/ 1835210 w 11269336"/>
              <a:gd name="connsiteY220" fmla="*/ 2134244 h 2323145"/>
              <a:gd name="connsiteX221" fmla="*/ 1632661 w 11269336"/>
              <a:gd name="connsiteY221" fmla="*/ 2173882 h 2323145"/>
              <a:gd name="connsiteX222" fmla="*/ 1579590 w 11269336"/>
              <a:gd name="connsiteY222" fmla="*/ 2173680 h 2323145"/>
              <a:gd name="connsiteX223" fmla="*/ 1535601 w 11269336"/>
              <a:gd name="connsiteY223" fmla="*/ 2194590 h 2323145"/>
              <a:gd name="connsiteX224" fmla="*/ 1515594 w 11269336"/>
              <a:gd name="connsiteY224" fmla="*/ 2189622 h 2323145"/>
              <a:gd name="connsiteX225" fmla="*/ 1512113 w 11269336"/>
              <a:gd name="connsiteY225" fmla="*/ 2188534 h 2323145"/>
              <a:gd name="connsiteX226" fmla="*/ 1498838 w 11269336"/>
              <a:gd name="connsiteY226" fmla="*/ 2189213 h 2323145"/>
              <a:gd name="connsiteX227" fmla="*/ 1494279 w 11269336"/>
              <a:gd name="connsiteY227" fmla="*/ 2183112 h 2323145"/>
              <a:gd name="connsiteX228" fmla="*/ 1473714 w 11269336"/>
              <a:gd name="connsiteY228" fmla="*/ 2179625 h 2323145"/>
              <a:gd name="connsiteX229" fmla="*/ 1449503 w 11269336"/>
              <a:gd name="connsiteY229" fmla="*/ 2182633 h 2323145"/>
              <a:gd name="connsiteX230" fmla="*/ 1266687 w 11269336"/>
              <a:gd name="connsiteY230" fmla="*/ 2212688 h 2323145"/>
              <a:gd name="connsiteX231" fmla="*/ 1239614 w 11269336"/>
              <a:gd name="connsiteY231" fmla="*/ 2209727 h 2323145"/>
              <a:gd name="connsiteX232" fmla="*/ 1202436 w 11269336"/>
              <a:gd name="connsiteY232" fmla="*/ 2209817 h 2323145"/>
              <a:gd name="connsiteX233" fmla="*/ 1136097 w 11269336"/>
              <a:gd name="connsiteY233" fmla="*/ 2205112 h 2323145"/>
              <a:gd name="connsiteX234" fmla="*/ 988232 w 11269336"/>
              <a:gd name="connsiteY234" fmla="*/ 2235635 h 2323145"/>
              <a:gd name="connsiteX235" fmla="*/ 981959 w 11269336"/>
              <a:gd name="connsiteY235" fmla="*/ 2231607 h 2323145"/>
              <a:gd name="connsiteX236" fmla="*/ 938600 w 11269336"/>
              <a:gd name="connsiteY236" fmla="*/ 2238113 h 2323145"/>
              <a:gd name="connsiteX237" fmla="*/ 791788 w 11269336"/>
              <a:gd name="connsiteY237" fmla="*/ 2293224 h 2323145"/>
              <a:gd name="connsiteX238" fmla="*/ 706914 w 11269336"/>
              <a:gd name="connsiteY238" fmla="*/ 2305046 h 2323145"/>
              <a:gd name="connsiteX239" fmla="*/ 675971 w 11269336"/>
              <a:gd name="connsiteY239" fmla="*/ 2304030 h 2323145"/>
              <a:gd name="connsiteX240" fmla="*/ 624180 w 11269336"/>
              <a:gd name="connsiteY240" fmla="*/ 2302650 h 2323145"/>
              <a:gd name="connsiteX241" fmla="*/ 583453 w 11269336"/>
              <a:gd name="connsiteY241" fmla="*/ 2288788 h 2323145"/>
              <a:gd name="connsiteX242" fmla="*/ 540946 w 11269336"/>
              <a:gd name="connsiteY242" fmla="*/ 2292721 h 2323145"/>
              <a:gd name="connsiteX243" fmla="*/ 533680 w 11269336"/>
              <a:gd name="connsiteY243" fmla="*/ 2310233 h 2323145"/>
              <a:gd name="connsiteX244" fmla="*/ 487366 w 11269336"/>
              <a:gd name="connsiteY244" fmla="*/ 2309053 h 2323145"/>
              <a:gd name="connsiteX245" fmla="*/ 416820 w 11269336"/>
              <a:gd name="connsiteY245" fmla="*/ 2305443 h 2323145"/>
              <a:gd name="connsiteX246" fmla="*/ 376805 w 11269336"/>
              <a:gd name="connsiteY246" fmla="*/ 2307647 h 2323145"/>
              <a:gd name="connsiteX247" fmla="*/ 266777 w 11269336"/>
              <a:gd name="connsiteY247" fmla="*/ 2309012 h 2323145"/>
              <a:gd name="connsiteX248" fmla="*/ 156013 w 11269336"/>
              <a:gd name="connsiteY248" fmla="*/ 2306832 h 2323145"/>
              <a:gd name="connsiteX249" fmla="*/ 87258 w 11269336"/>
              <a:gd name="connsiteY249" fmla="*/ 2285511 h 2323145"/>
              <a:gd name="connsiteX250" fmla="*/ 23798 w 11269336"/>
              <a:gd name="connsiteY250" fmla="*/ 2281822 h 2323145"/>
              <a:gd name="connsiteX251" fmla="*/ 0 w 11269336"/>
              <a:gd name="connsiteY251" fmla="*/ 2285369 h 2323145"/>
              <a:gd name="connsiteX252" fmla="*/ 0 w 11269336"/>
              <a:gd name="connsiteY25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05765 w 11269336"/>
              <a:gd name="connsiteY141" fmla="*/ 2199902 h 2323145"/>
              <a:gd name="connsiteX142" fmla="*/ 4401354 w 11269336"/>
              <a:gd name="connsiteY142" fmla="*/ 2194745 h 2323145"/>
              <a:gd name="connsiteX143" fmla="*/ 4366646 w 11269336"/>
              <a:gd name="connsiteY143" fmla="*/ 2198564 h 2323145"/>
              <a:gd name="connsiteX144" fmla="*/ 4354009 w 11269336"/>
              <a:gd name="connsiteY144" fmla="*/ 2204984 h 2323145"/>
              <a:gd name="connsiteX145" fmla="*/ 4348284 w 11269336"/>
              <a:gd name="connsiteY145" fmla="*/ 2205270 h 2323145"/>
              <a:gd name="connsiteX146" fmla="*/ 4333906 w 11269336"/>
              <a:gd name="connsiteY146" fmla="*/ 2205251 h 2323145"/>
              <a:gd name="connsiteX147" fmla="*/ 4308819 w 11269336"/>
              <a:gd name="connsiteY147" fmla="*/ 2203822 h 2323145"/>
              <a:gd name="connsiteX148" fmla="*/ 4301210 w 11269336"/>
              <a:gd name="connsiteY148" fmla="*/ 2204456 h 2323145"/>
              <a:gd name="connsiteX149" fmla="*/ 4283095 w 11269336"/>
              <a:gd name="connsiteY149" fmla="*/ 2198177 h 2323145"/>
              <a:gd name="connsiteX150" fmla="*/ 4250119 w 11269336"/>
              <a:gd name="connsiteY150" fmla="*/ 2196342 h 2323145"/>
              <a:gd name="connsiteX151" fmla="*/ 4189203 w 11269336"/>
              <a:gd name="connsiteY151" fmla="*/ 2178994 h 2323145"/>
              <a:gd name="connsiteX152" fmla="*/ 4154035 w 11269336"/>
              <a:gd name="connsiteY152" fmla="*/ 2171950 h 2323145"/>
              <a:gd name="connsiteX153" fmla="*/ 4129569 w 11269336"/>
              <a:gd name="connsiteY153" fmla="*/ 2163850 h 2323145"/>
              <a:gd name="connsiteX154" fmla="*/ 4061250 w 11269336"/>
              <a:gd name="connsiteY154" fmla="*/ 2159236 h 2323145"/>
              <a:gd name="connsiteX155" fmla="*/ 3945480 w 11269336"/>
              <a:gd name="connsiteY155" fmla="*/ 2158279 h 2323145"/>
              <a:gd name="connsiteX156" fmla="*/ 3921468 w 11269336"/>
              <a:gd name="connsiteY156" fmla="*/ 2156588 h 2323145"/>
              <a:gd name="connsiteX157" fmla="*/ 3903348 w 11269336"/>
              <a:gd name="connsiteY157" fmla="*/ 2149220 h 2323145"/>
              <a:gd name="connsiteX158" fmla="*/ 3901342 w 11269336"/>
              <a:gd name="connsiteY158" fmla="*/ 2142355 h 2323145"/>
              <a:gd name="connsiteX159" fmla="*/ 3888539 w 11269336"/>
              <a:gd name="connsiteY159" fmla="*/ 2140476 h 2323145"/>
              <a:gd name="connsiteX160" fmla="*/ 3885662 w 11269336"/>
              <a:gd name="connsiteY160" fmla="*/ 2138740 h 2323145"/>
              <a:gd name="connsiteX161" fmla="*/ 3868627 w 11269336"/>
              <a:gd name="connsiteY161" fmla="*/ 2130023 h 2323145"/>
              <a:gd name="connsiteX162" fmla="*/ 3819177 w 11269336"/>
              <a:gd name="connsiteY162" fmla="*/ 2142111 h 2323145"/>
              <a:gd name="connsiteX163" fmla="*/ 3769100 w 11269336"/>
              <a:gd name="connsiteY163" fmla="*/ 2131731 h 2323145"/>
              <a:gd name="connsiteX164" fmla="*/ 3562752 w 11269336"/>
              <a:gd name="connsiteY164" fmla="*/ 2131785 h 2323145"/>
              <a:gd name="connsiteX165" fmla="*/ 3541402 w 11269336"/>
              <a:gd name="connsiteY165" fmla="*/ 2106821 h 2323145"/>
              <a:gd name="connsiteX166" fmla="*/ 3365341 w 11269336"/>
              <a:gd name="connsiteY166" fmla="*/ 2077638 h 2323145"/>
              <a:gd name="connsiteX167" fmla="*/ 3170922 w 11269336"/>
              <a:gd name="connsiteY167" fmla="*/ 2115957 h 2323145"/>
              <a:gd name="connsiteX168" fmla="*/ 3156256 w 11269336"/>
              <a:gd name="connsiteY168" fmla="*/ 2124773 h 2323145"/>
              <a:gd name="connsiteX169" fmla="*/ 3140298 w 11269336"/>
              <a:gd name="connsiteY169" fmla="*/ 2129182 h 2323145"/>
              <a:gd name="connsiteX170" fmla="*/ 3138514 w 11269336"/>
              <a:gd name="connsiteY170" fmla="*/ 2128069 h 2323145"/>
              <a:gd name="connsiteX171" fmla="*/ 3120467 w 11269336"/>
              <a:gd name="connsiteY171" fmla="*/ 2128281 h 2323145"/>
              <a:gd name="connsiteX172" fmla="*/ 3116175 w 11269336"/>
              <a:gd name="connsiteY172" fmla="*/ 2131633 h 2323145"/>
              <a:gd name="connsiteX173" fmla="*/ 3103685 w 11269336"/>
              <a:gd name="connsiteY173" fmla="*/ 2132814 h 2323145"/>
              <a:gd name="connsiteX174" fmla="*/ 3078794 w 11269336"/>
              <a:gd name="connsiteY174" fmla="*/ 2137935 h 2323145"/>
              <a:gd name="connsiteX175" fmla="*/ 3074407 w 11269336"/>
              <a:gd name="connsiteY175" fmla="*/ 2136274 h 2323145"/>
              <a:gd name="connsiteX176" fmla="*/ 3037285 w 11269336"/>
              <a:gd name="connsiteY176" fmla="*/ 2139919 h 2323145"/>
              <a:gd name="connsiteX177" fmla="*/ 3036901 w 11269336"/>
              <a:gd name="connsiteY177" fmla="*/ 2138726 h 2323145"/>
              <a:gd name="connsiteX178" fmla="*/ 3026996 w 11269336"/>
              <a:gd name="connsiteY178" fmla="*/ 2134322 h 2323145"/>
              <a:gd name="connsiteX179" fmla="*/ 3007772 w 11269336"/>
              <a:gd name="connsiteY179" fmla="*/ 2128742 h 2323145"/>
              <a:gd name="connsiteX180" fmla="*/ 2965030 w 11269336"/>
              <a:gd name="connsiteY180" fmla="*/ 2100494 h 2323145"/>
              <a:gd name="connsiteX181" fmla="*/ 2926342 w 11269336"/>
              <a:gd name="connsiteY181" fmla="*/ 2104155 h 2323145"/>
              <a:gd name="connsiteX182" fmla="*/ 2918608 w 11269336"/>
              <a:gd name="connsiteY182" fmla="*/ 2104215 h 2323145"/>
              <a:gd name="connsiteX183" fmla="*/ 2918475 w 11269336"/>
              <a:gd name="connsiteY183" fmla="*/ 2103937 h 2323145"/>
              <a:gd name="connsiteX184" fmla="*/ 2910360 w 11269336"/>
              <a:gd name="connsiteY184" fmla="*/ 2103444 h 2323145"/>
              <a:gd name="connsiteX185" fmla="*/ 2904507 w 11269336"/>
              <a:gd name="connsiteY185" fmla="*/ 2104326 h 2323145"/>
              <a:gd name="connsiteX186" fmla="*/ 2889503 w 11269336"/>
              <a:gd name="connsiteY186" fmla="*/ 2104443 h 2323145"/>
              <a:gd name="connsiteX187" fmla="*/ 2884480 w 11269336"/>
              <a:gd name="connsiteY187" fmla="*/ 2102626 h 2323145"/>
              <a:gd name="connsiteX188" fmla="*/ 2882689 w 11269336"/>
              <a:gd name="connsiteY188" fmla="*/ 2099228 h 2323145"/>
              <a:gd name="connsiteX189" fmla="*/ 2881291 w 11269336"/>
              <a:gd name="connsiteY189" fmla="*/ 2099618 h 2323145"/>
              <a:gd name="connsiteX190" fmla="*/ 2853979 w 11269336"/>
              <a:gd name="connsiteY190" fmla="*/ 2090388 h 2323145"/>
              <a:gd name="connsiteX191" fmla="*/ 2791790 w 11269336"/>
              <a:gd name="connsiteY191" fmla="*/ 2080332 h 2323145"/>
              <a:gd name="connsiteX192" fmla="*/ 2755844 w 11269336"/>
              <a:gd name="connsiteY192" fmla="*/ 2078874 h 2323145"/>
              <a:gd name="connsiteX193" fmla="*/ 2657742 w 11269336"/>
              <a:gd name="connsiteY193" fmla="*/ 2070179 h 2323145"/>
              <a:gd name="connsiteX194" fmla="*/ 2559549 w 11269336"/>
              <a:gd name="connsiteY194" fmla="*/ 2057873 h 2323145"/>
              <a:gd name="connsiteX195" fmla="*/ 2512054 w 11269336"/>
              <a:gd name="connsiteY195" fmla="*/ 2031671 h 2323145"/>
              <a:gd name="connsiteX196" fmla="*/ 2506437 w 11269336"/>
              <a:gd name="connsiteY196" fmla="*/ 2030918 h 2323145"/>
              <a:gd name="connsiteX197" fmla="*/ 2491752 w 11269336"/>
              <a:gd name="connsiteY197" fmla="*/ 2033906 h 2323145"/>
              <a:gd name="connsiteX198" fmla="*/ 2486338 w 11269336"/>
              <a:gd name="connsiteY198" fmla="*/ 2035862 h 2323145"/>
              <a:gd name="connsiteX199" fmla="*/ 2478186 w 11269336"/>
              <a:gd name="connsiteY199" fmla="*/ 2036953 h 2323145"/>
              <a:gd name="connsiteX200" fmla="*/ 2477950 w 11269336"/>
              <a:gd name="connsiteY200" fmla="*/ 2036715 h 2323145"/>
              <a:gd name="connsiteX201" fmla="*/ 2470381 w 11269336"/>
              <a:gd name="connsiteY201" fmla="*/ 2038256 h 2323145"/>
              <a:gd name="connsiteX202" fmla="*/ 2433781 w 11269336"/>
              <a:gd name="connsiteY202" fmla="*/ 2049140 h 2323145"/>
              <a:gd name="connsiteX203" fmla="*/ 2381172 w 11269336"/>
              <a:gd name="connsiteY203" fmla="*/ 2030645 h 2323145"/>
              <a:gd name="connsiteX204" fmla="*/ 2360198 w 11269336"/>
              <a:gd name="connsiteY204" fmla="*/ 2029059 h 2323145"/>
              <a:gd name="connsiteX205" fmla="*/ 2348815 w 11269336"/>
              <a:gd name="connsiteY205" fmla="*/ 2026798 h 2323145"/>
              <a:gd name="connsiteX206" fmla="*/ 2347988 w 11269336"/>
              <a:gd name="connsiteY206" fmla="*/ 2025745 h 2323145"/>
              <a:gd name="connsiteX207" fmla="*/ 2312920 w 11269336"/>
              <a:gd name="connsiteY207" fmla="*/ 2036311 h 2323145"/>
              <a:gd name="connsiteX208" fmla="*/ 2307986 w 11269336"/>
              <a:gd name="connsiteY208" fmla="*/ 2035583 h 2323145"/>
              <a:gd name="connsiteX209" fmla="*/ 2285481 w 11269336"/>
              <a:gd name="connsiteY209" fmla="*/ 2045197 h 2323145"/>
              <a:gd name="connsiteX210" fmla="*/ 2273666 w 11269336"/>
              <a:gd name="connsiteY210" fmla="*/ 2048710 h 2323145"/>
              <a:gd name="connsiteX211" fmla="*/ 2270719 w 11269336"/>
              <a:gd name="connsiteY211" fmla="*/ 2052702 h 2323145"/>
              <a:gd name="connsiteX212" fmla="*/ 2253080 w 11269336"/>
              <a:gd name="connsiteY212" fmla="*/ 2056363 h 2323145"/>
              <a:gd name="connsiteX213" fmla="*/ 2250906 w 11269336"/>
              <a:gd name="connsiteY213" fmla="*/ 2055654 h 2323145"/>
              <a:gd name="connsiteX214" fmla="*/ 2236905 w 11269336"/>
              <a:gd name="connsiteY214" fmla="*/ 2062882 h 2323145"/>
              <a:gd name="connsiteX215" fmla="*/ 2225830 w 11269336"/>
              <a:gd name="connsiteY215" fmla="*/ 2074027 h 2323145"/>
              <a:gd name="connsiteX216" fmla="*/ 2073776 w 11269336"/>
              <a:gd name="connsiteY216" fmla="*/ 2089244 h 2323145"/>
              <a:gd name="connsiteX217" fmla="*/ 1948256 w 11269336"/>
              <a:gd name="connsiteY217" fmla="*/ 2146616 h 2323145"/>
              <a:gd name="connsiteX218" fmla="*/ 1865582 w 11269336"/>
              <a:gd name="connsiteY218" fmla="*/ 2153738 h 2323145"/>
              <a:gd name="connsiteX219" fmla="*/ 1835210 w 11269336"/>
              <a:gd name="connsiteY219" fmla="*/ 2134244 h 2323145"/>
              <a:gd name="connsiteX220" fmla="*/ 1632661 w 11269336"/>
              <a:gd name="connsiteY220" fmla="*/ 2173882 h 2323145"/>
              <a:gd name="connsiteX221" fmla="*/ 1579590 w 11269336"/>
              <a:gd name="connsiteY221" fmla="*/ 2173680 h 2323145"/>
              <a:gd name="connsiteX222" fmla="*/ 1535601 w 11269336"/>
              <a:gd name="connsiteY222" fmla="*/ 2194590 h 2323145"/>
              <a:gd name="connsiteX223" fmla="*/ 1515594 w 11269336"/>
              <a:gd name="connsiteY223" fmla="*/ 2189622 h 2323145"/>
              <a:gd name="connsiteX224" fmla="*/ 1512113 w 11269336"/>
              <a:gd name="connsiteY224" fmla="*/ 2188534 h 2323145"/>
              <a:gd name="connsiteX225" fmla="*/ 1498838 w 11269336"/>
              <a:gd name="connsiteY225" fmla="*/ 2189213 h 2323145"/>
              <a:gd name="connsiteX226" fmla="*/ 1494279 w 11269336"/>
              <a:gd name="connsiteY226" fmla="*/ 2183112 h 2323145"/>
              <a:gd name="connsiteX227" fmla="*/ 1473714 w 11269336"/>
              <a:gd name="connsiteY227" fmla="*/ 2179625 h 2323145"/>
              <a:gd name="connsiteX228" fmla="*/ 1449503 w 11269336"/>
              <a:gd name="connsiteY228" fmla="*/ 2182633 h 2323145"/>
              <a:gd name="connsiteX229" fmla="*/ 1266687 w 11269336"/>
              <a:gd name="connsiteY229" fmla="*/ 2212688 h 2323145"/>
              <a:gd name="connsiteX230" fmla="*/ 1239614 w 11269336"/>
              <a:gd name="connsiteY230" fmla="*/ 2209727 h 2323145"/>
              <a:gd name="connsiteX231" fmla="*/ 1202436 w 11269336"/>
              <a:gd name="connsiteY231" fmla="*/ 2209817 h 2323145"/>
              <a:gd name="connsiteX232" fmla="*/ 1136097 w 11269336"/>
              <a:gd name="connsiteY232" fmla="*/ 2205112 h 2323145"/>
              <a:gd name="connsiteX233" fmla="*/ 988232 w 11269336"/>
              <a:gd name="connsiteY233" fmla="*/ 2235635 h 2323145"/>
              <a:gd name="connsiteX234" fmla="*/ 981959 w 11269336"/>
              <a:gd name="connsiteY234" fmla="*/ 2231607 h 2323145"/>
              <a:gd name="connsiteX235" fmla="*/ 938600 w 11269336"/>
              <a:gd name="connsiteY235" fmla="*/ 2238113 h 2323145"/>
              <a:gd name="connsiteX236" fmla="*/ 791788 w 11269336"/>
              <a:gd name="connsiteY236" fmla="*/ 2293224 h 2323145"/>
              <a:gd name="connsiteX237" fmla="*/ 706914 w 11269336"/>
              <a:gd name="connsiteY237" fmla="*/ 2305046 h 2323145"/>
              <a:gd name="connsiteX238" fmla="*/ 675971 w 11269336"/>
              <a:gd name="connsiteY238" fmla="*/ 2304030 h 2323145"/>
              <a:gd name="connsiteX239" fmla="*/ 624180 w 11269336"/>
              <a:gd name="connsiteY239" fmla="*/ 2302650 h 2323145"/>
              <a:gd name="connsiteX240" fmla="*/ 583453 w 11269336"/>
              <a:gd name="connsiteY240" fmla="*/ 2288788 h 2323145"/>
              <a:gd name="connsiteX241" fmla="*/ 540946 w 11269336"/>
              <a:gd name="connsiteY241" fmla="*/ 2292721 h 2323145"/>
              <a:gd name="connsiteX242" fmla="*/ 533680 w 11269336"/>
              <a:gd name="connsiteY242" fmla="*/ 2310233 h 2323145"/>
              <a:gd name="connsiteX243" fmla="*/ 487366 w 11269336"/>
              <a:gd name="connsiteY243" fmla="*/ 2309053 h 2323145"/>
              <a:gd name="connsiteX244" fmla="*/ 416820 w 11269336"/>
              <a:gd name="connsiteY244" fmla="*/ 2305443 h 2323145"/>
              <a:gd name="connsiteX245" fmla="*/ 376805 w 11269336"/>
              <a:gd name="connsiteY245" fmla="*/ 2307647 h 2323145"/>
              <a:gd name="connsiteX246" fmla="*/ 266777 w 11269336"/>
              <a:gd name="connsiteY246" fmla="*/ 2309012 h 2323145"/>
              <a:gd name="connsiteX247" fmla="*/ 156013 w 11269336"/>
              <a:gd name="connsiteY247" fmla="*/ 2306832 h 2323145"/>
              <a:gd name="connsiteX248" fmla="*/ 87258 w 11269336"/>
              <a:gd name="connsiteY248" fmla="*/ 2285511 h 2323145"/>
              <a:gd name="connsiteX249" fmla="*/ 23798 w 11269336"/>
              <a:gd name="connsiteY249" fmla="*/ 2281822 h 2323145"/>
              <a:gd name="connsiteX250" fmla="*/ 0 w 11269336"/>
              <a:gd name="connsiteY250" fmla="*/ 2285369 h 2323145"/>
              <a:gd name="connsiteX251" fmla="*/ 0 w 11269336"/>
              <a:gd name="connsiteY251" fmla="*/ 0 h 232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1269336" h="2323145">
                <a:moveTo>
                  <a:pt x="0" y="0"/>
                </a:moveTo>
                <a:lnTo>
                  <a:pt x="11269336" y="0"/>
                </a:lnTo>
                <a:lnTo>
                  <a:pt x="11268645" y="511"/>
                </a:lnTo>
                <a:cubicBezTo>
                  <a:pt x="11257520" y="14091"/>
                  <a:pt x="11248967" y="32073"/>
                  <a:pt x="11230739" y="37096"/>
                </a:cubicBezTo>
                <a:cubicBezTo>
                  <a:pt x="11194283" y="47141"/>
                  <a:pt x="11124351" y="55013"/>
                  <a:pt x="11082485" y="78590"/>
                </a:cubicBezTo>
                <a:cubicBezTo>
                  <a:pt x="11064655" y="69818"/>
                  <a:pt x="11049588" y="97621"/>
                  <a:pt x="11031776" y="79197"/>
                </a:cubicBezTo>
                <a:cubicBezTo>
                  <a:pt x="11016683" y="85023"/>
                  <a:pt x="11009945" y="92832"/>
                  <a:pt x="10995894" y="83459"/>
                </a:cubicBezTo>
                <a:cubicBezTo>
                  <a:pt x="10971843" y="134740"/>
                  <a:pt x="10888992" y="106042"/>
                  <a:pt x="10861177" y="147419"/>
                </a:cubicBezTo>
                <a:cubicBezTo>
                  <a:pt x="10850370" y="129415"/>
                  <a:pt x="10807086" y="138624"/>
                  <a:pt x="10782732" y="135645"/>
                </a:cubicBezTo>
                <a:cubicBezTo>
                  <a:pt x="10869014" y="196205"/>
                  <a:pt x="10693356" y="147304"/>
                  <a:pt x="10660773" y="179312"/>
                </a:cubicBezTo>
                <a:cubicBezTo>
                  <a:pt x="10667385" y="121467"/>
                  <a:pt x="10595265" y="182241"/>
                  <a:pt x="10564442" y="160738"/>
                </a:cubicBezTo>
                <a:cubicBezTo>
                  <a:pt x="10544419" y="190949"/>
                  <a:pt x="10518436" y="167191"/>
                  <a:pt x="10490200" y="183533"/>
                </a:cubicBezTo>
                <a:cubicBezTo>
                  <a:pt x="10423905" y="202688"/>
                  <a:pt x="10362764" y="244779"/>
                  <a:pt x="10271351" y="243104"/>
                </a:cubicBezTo>
                <a:cubicBezTo>
                  <a:pt x="10247818" y="329775"/>
                  <a:pt x="10135674" y="303068"/>
                  <a:pt x="10061033" y="364937"/>
                </a:cubicBezTo>
                <a:cubicBezTo>
                  <a:pt x="10014289" y="383940"/>
                  <a:pt x="9930032" y="360289"/>
                  <a:pt x="9921770" y="406154"/>
                </a:cubicBezTo>
                <a:cubicBezTo>
                  <a:pt x="9894276" y="384665"/>
                  <a:pt x="9881945" y="430851"/>
                  <a:pt x="9858388" y="439489"/>
                </a:cubicBezTo>
                <a:cubicBezTo>
                  <a:pt x="9835642" y="426888"/>
                  <a:pt x="9828901" y="443125"/>
                  <a:pt x="9811914" y="449865"/>
                </a:cubicBezTo>
                <a:cubicBezTo>
                  <a:pt x="9801869" y="441287"/>
                  <a:pt x="9787055" y="444835"/>
                  <a:pt x="9784394" y="457816"/>
                </a:cubicBezTo>
                <a:cubicBezTo>
                  <a:pt x="9797169" y="483924"/>
                  <a:pt x="9656844" y="450179"/>
                  <a:pt x="9656836" y="469967"/>
                </a:cubicBezTo>
                <a:cubicBezTo>
                  <a:pt x="9589537" y="485301"/>
                  <a:pt x="9662097" y="527310"/>
                  <a:pt x="9561575" y="559978"/>
                </a:cubicBezTo>
                <a:cubicBezTo>
                  <a:pt x="9479149" y="599104"/>
                  <a:pt x="9215234" y="670585"/>
                  <a:pt x="9162278" y="704724"/>
                </a:cubicBezTo>
                <a:cubicBezTo>
                  <a:pt x="9173017" y="730567"/>
                  <a:pt x="9063215" y="727685"/>
                  <a:pt x="9062863" y="754656"/>
                </a:cubicBezTo>
                <a:cubicBezTo>
                  <a:pt x="9021608" y="774940"/>
                  <a:pt x="8924639" y="816390"/>
                  <a:pt x="8914746" y="826428"/>
                </a:cubicBezTo>
                <a:lnTo>
                  <a:pt x="8917778" y="835198"/>
                </a:lnTo>
                <a:lnTo>
                  <a:pt x="8905560" y="838358"/>
                </a:lnTo>
                <a:lnTo>
                  <a:pt x="8897564" y="834287"/>
                </a:lnTo>
                <a:lnTo>
                  <a:pt x="8878040" y="844150"/>
                </a:lnTo>
                <a:cubicBezTo>
                  <a:pt x="8861112" y="848992"/>
                  <a:pt x="8812843" y="856499"/>
                  <a:pt x="8795998" y="863337"/>
                </a:cubicBezTo>
                <a:cubicBezTo>
                  <a:pt x="8792888" y="873975"/>
                  <a:pt x="8786153" y="880792"/>
                  <a:pt x="8776970" y="885177"/>
                </a:cubicBezTo>
                <a:lnTo>
                  <a:pt x="8755719" y="889754"/>
                </a:lnTo>
                <a:lnTo>
                  <a:pt x="8743257" y="904723"/>
                </a:lnTo>
                <a:cubicBezTo>
                  <a:pt x="8737642" y="908108"/>
                  <a:pt x="8730651" y="908759"/>
                  <a:pt x="8721366" y="904711"/>
                </a:cubicBezTo>
                <a:cubicBezTo>
                  <a:pt x="8711895" y="915873"/>
                  <a:pt x="8676250" y="900745"/>
                  <a:pt x="8678353" y="926318"/>
                </a:cubicBezTo>
                <a:cubicBezTo>
                  <a:pt x="8658506" y="928813"/>
                  <a:pt x="8647569" y="933735"/>
                  <a:pt x="8636849" y="937900"/>
                </a:cubicBezTo>
                <a:lnTo>
                  <a:pt x="8620213" y="943068"/>
                </a:lnTo>
                <a:lnTo>
                  <a:pt x="8612581" y="952695"/>
                </a:lnTo>
                <a:cubicBezTo>
                  <a:pt x="8605836" y="959769"/>
                  <a:pt x="8598255" y="964412"/>
                  <a:pt x="8589038" y="963892"/>
                </a:cubicBezTo>
                <a:lnTo>
                  <a:pt x="8579950" y="960899"/>
                </a:lnTo>
                <a:cubicBezTo>
                  <a:pt x="8579740" y="962476"/>
                  <a:pt x="8579529" y="964053"/>
                  <a:pt x="8579319" y="965630"/>
                </a:cubicBezTo>
                <a:cubicBezTo>
                  <a:pt x="8579138" y="972972"/>
                  <a:pt x="8576531" y="980010"/>
                  <a:pt x="8547429" y="984506"/>
                </a:cubicBezTo>
                <a:cubicBezTo>
                  <a:pt x="8529238" y="1001725"/>
                  <a:pt x="8505565" y="1015840"/>
                  <a:pt x="8478704" y="1025490"/>
                </a:cubicBezTo>
                <a:cubicBezTo>
                  <a:pt x="8473109" y="1019545"/>
                  <a:pt x="8465819" y="1032194"/>
                  <a:pt x="8461421" y="1035512"/>
                </a:cubicBezTo>
                <a:cubicBezTo>
                  <a:pt x="8459739" y="1031087"/>
                  <a:pt x="8447663" y="1032074"/>
                  <a:pt x="8445003" y="1036851"/>
                </a:cubicBezTo>
                <a:cubicBezTo>
                  <a:pt x="8366593" y="1075951"/>
                  <a:pt x="8398773" y="1021402"/>
                  <a:pt x="8357350" y="1060213"/>
                </a:cubicBezTo>
                <a:cubicBezTo>
                  <a:pt x="8349366" y="1063843"/>
                  <a:pt x="8342208" y="1063367"/>
                  <a:pt x="8335565" y="1061151"/>
                </a:cubicBezTo>
                <a:lnTo>
                  <a:pt x="8325267" y="1055919"/>
                </a:lnTo>
                <a:lnTo>
                  <a:pt x="8293586" y="1076144"/>
                </a:lnTo>
                <a:cubicBezTo>
                  <a:pt x="8277595" y="1084193"/>
                  <a:pt x="8260401" y="1090863"/>
                  <a:pt x="8242405" y="1095960"/>
                </a:cubicBezTo>
                <a:cubicBezTo>
                  <a:pt x="8226373" y="1101227"/>
                  <a:pt x="8224213" y="1102052"/>
                  <a:pt x="8197391" y="1107746"/>
                </a:cubicBezTo>
                <a:cubicBezTo>
                  <a:pt x="8090266" y="1152133"/>
                  <a:pt x="8141491" y="1082372"/>
                  <a:pt x="8081474" y="1130125"/>
                </a:cubicBezTo>
                <a:cubicBezTo>
                  <a:pt x="8070634" y="1134173"/>
                  <a:pt x="8061619" y="1132810"/>
                  <a:pt x="8053585" y="1129169"/>
                </a:cubicBezTo>
                <a:lnTo>
                  <a:pt x="8038422" y="1119092"/>
                </a:lnTo>
                <a:lnTo>
                  <a:pt x="8029450" y="1125592"/>
                </a:lnTo>
                <a:cubicBezTo>
                  <a:pt x="7992226" y="1133484"/>
                  <a:pt x="7978616" y="1122765"/>
                  <a:pt x="7959552" y="1140188"/>
                </a:cubicBezTo>
                <a:cubicBezTo>
                  <a:pt x="7922008" y="1119572"/>
                  <a:pt x="7937737" y="1141786"/>
                  <a:pt x="7914188" y="1150862"/>
                </a:cubicBezTo>
                <a:cubicBezTo>
                  <a:pt x="7896037" y="1160155"/>
                  <a:pt x="7933463" y="1163411"/>
                  <a:pt x="7914918" y="1168758"/>
                </a:cubicBezTo>
                <a:cubicBezTo>
                  <a:pt x="7893102" y="1165887"/>
                  <a:pt x="7898453" y="1187420"/>
                  <a:pt x="7875510" y="1183153"/>
                </a:cubicBezTo>
                <a:cubicBezTo>
                  <a:pt x="7877354" y="1165743"/>
                  <a:pt x="7834286" y="1194789"/>
                  <a:pt x="7829932" y="1180782"/>
                </a:cubicBezTo>
                <a:cubicBezTo>
                  <a:pt x="7816047" y="1204874"/>
                  <a:pt x="7801901" y="1181513"/>
                  <a:pt x="7779182" y="1192665"/>
                </a:cubicBezTo>
                <a:cubicBezTo>
                  <a:pt x="7769446" y="1202686"/>
                  <a:pt x="7761564" y="1205661"/>
                  <a:pt x="7748774" y="1199586"/>
                </a:cubicBezTo>
                <a:cubicBezTo>
                  <a:pt x="7704339" y="1247771"/>
                  <a:pt x="7717626" y="1207638"/>
                  <a:pt x="7671846" y="1231966"/>
                </a:cubicBezTo>
                <a:cubicBezTo>
                  <a:pt x="7632956" y="1255682"/>
                  <a:pt x="7587383" y="1275180"/>
                  <a:pt x="7554146" y="1319748"/>
                </a:cubicBezTo>
                <a:cubicBezTo>
                  <a:pt x="7548775" y="1331557"/>
                  <a:pt x="7531272" y="1339155"/>
                  <a:pt x="7515052" y="1336718"/>
                </a:cubicBezTo>
                <a:cubicBezTo>
                  <a:pt x="7512260" y="1336298"/>
                  <a:pt x="7509613" y="1335590"/>
                  <a:pt x="7507193" y="1334617"/>
                </a:cubicBezTo>
                <a:cubicBezTo>
                  <a:pt x="7488273" y="1365207"/>
                  <a:pt x="7468925" y="1356298"/>
                  <a:pt x="7461694" y="1375866"/>
                </a:cubicBezTo>
                <a:cubicBezTo>
                  <a:pt x="7422434" y="1391917"/>
                  <a:pt x="7384603" y="1382819"/>
                  <a:pt x="7377571" y="1400128"/>
                </a:cubicBezTo>
                <a:cubicBezTo>
                  <a:pt x="7356236" y="1403926"/>
                  <a:pt x="7322509" y="1393138"/>
                  <a:pt x="7311261" y="1412652"/>
                </a:cubicBezTo>
                <a:cubicBezTo>
                  <a:pt x="7305349" y="1400071"/>
                  <a:pt x="7289966" y="1428039"/>
                  <a:pt x="7275307" y="1422171"/>
                </a:cubicBezTo>
                <a:cubicBezTo>
                  <a:pt x="7264529" y="1416601"/>
                  <a:pt x="7257348" y="1423786"/>
                  <a:pt x="7247783" y="1426330"/>
                </a:cubicBezTo>
                <a:cubicBezTo>
                  <a:pt x="7233839" y="1423056"/>
                  <a:pt x="7194363" y="1442037"/>
                  <a:pt x="7185047" y="1451812"/>
                </a:cubicBezTo>
                <a:cubicBezTo>
                  <a:pt x="7164447" y="1483396"/>
                  <a:pt x="7101577" y="1475742"/>
                  <a:pt x="7084117" y="1500281"/>
                </a:cubicBezTo>
                <a:cubicBezTo>
                  <a:pt x="7076899" y="1504821"/>
                  <a:pt x="7069494" y="1507565"/>
                  <a:pt x="7062011" y="1509183"/>
                </a:cubicBezTo>
                <a:lnTo>
                  <a:pt x="7040555" y="1511207"/>
                </a:lnTo>
                <a:lnTo>
                  <a:pt x="7033438" y="1506772"/>
                </a:lnTo>
                <a:lnTo>
                  <a:pt x="7020886" y="1510764"/>
                </a:lnTo>
                <a:lnTo>
                  <a:pt x="7017033" y="1510650"/>
                </a:lnTo>
                <a:lnTo>
                  <a:pt x="6995460" y="1511173"/>
                </a:lnTo>
                <a:cubicBezTo>
                  <a:pt x="7010208" y="1537643"/>
                  <a:pt x="6938512" y="1522467"/>
                  <a:pt x="6962144" y="1541508"/>
                </a:cubicBezTo>
                <a:cubicBezTo>
                  <a:pt x="6926351" y="1550586"/>
                  <a:pt x="6958236" y="1566326"/>
                  <a:pt x="6910674" y="1554793"/>
                </a:cubicBezTo>
                <a:cubicBezTo>
                  <a:pt x="6859225" y="1589274"/>
                  <a:pt x="6769015" y="1598548"/>
                  <a:pt x="6732152" y="1642538"/>
                </a:cubicBezTo>
                <a:cubicBezTo>
                  <a:pt x="6734901" y="1628031"/>
                  <a:pt x="6709146" y="1622413"/>
                  <a:pt x="6694106" y="1632377"/>
                </a:cubicBezTo>
                <a:cubicBezTo>
                  <a:pt x="6702628" y="1575914"/>
                  <a:pt x="6638899" y="1692862"/>
                  <a:pt x="6617223" y="1659889"/>
                </a:cubicBezTo>
                <a:cubicBezTo>
                  <a:pt x="6623246" y="1693349"/>
                  <a:pt x="6561228" y="1764690"/>
                  <a:pt x="6521138" y="1744340"/>
                </a:cubicBezTo>
                <a:cubicBezTo>
                  <a:pt x="6469831" y="1761656"/>
                  <a:pt x="6438109" y="1796731"/>
                  <a:pt x="6380677" y="1796883"/>
                </a:cubicBezTo>
                <a:cubicBezTo>
                  <a:pt x="6379865" y="1801686"/>
                  <a:pt x="6377810" y="1805986"/>
                  <a:pt x="6374897" y="1809910"/>
                </a:cubicBezTo>
                <a:lnTo>
                  <a:pt x="6364545" y="1820090"/>
                </a:lnTo>
                <a:lnTo>
                  <a:pt x="6362126" y="1819991"/>
                </a:lnTo>
                <a:cubicBezTo>
                  <a:pt x="6353055" y="1821720"/>
                  <a:pt x="6348796" y="1824537"/>
                  <a:pt x="6346673" y="1827824"/>
                </a:cubicBezTo>
                <a:lnTo>
                  <a:pt x="6345588" y="1832232"/>
                </a:lnTo>
                <a:lnTo>
                  <a:pt x="6335708" y="1838451"/>
                </a:lnTo>
                <a:lnTo>
                  <a:pt x="6318182" y="1852975"/>
                </a:lnTo>
                <a:lnTo>
                  <a:pt x="6313084" y="1853561"/>
                </a:lnTo>
                <a:lnTo>
                  <a:pt x="6283816" y="1872148"/>
                </a:lnTo>
                <a:lnTo>
                  <a:pt x="6282550" y="1871392"/>
                </a:lnTo>
                <a:cubicBezTo>
                  <a:pt x="6279041" y="1870121"/>
                  <a:pt x="6275192" y="1869982"/>
                  <a:pt x="6270527" y="1872208"/>
                </a:cubicBezTo>
                <a:cubicBezTo>
                  <a:pt x="6265029" y="1853962"/>
                  <a:pt x="6262790" y="1867903"/>
                  <a:pt x="6249518" y="1876079"/>
                </a:cubicBezTo>
                <a:cubicBezTo>
                  <a:pt x="6238019" y="1849564"/>
                  <a:pt x="6207959" y="1881750"/>
                  <a:pt x="6190386" y="1872478"/>
                </a:cubicBezTo>
                <a:cubicBezTo>
                  <a:pt x="6180893" y="1879083"/>
                  <a:pt x="6170646" y="1885584"/>
                  <a:pt x="6159777" y="1891745"/>
                </a:cubicBezTo>
                <a:lnTo>
                  <a:pt x="6153131" y="1895079"/>
                </a:lnTo>
                <a:lnTo>
                  <a:pt x="6152798" y="1894920"/>
                </a:lnTo>
                <a:cubicBezTo>
                  <a:pt x="6150925" y="1895166"/>
                  <a:pt x="6148578" y="1896082"/>
                  <a:pt x="6145388" y="1897990"/>
                </a:cubicBezTo>
                <a:lnTo>
                  <a:pt x="6141014" y="1901155"/>
                </a:lnTo>
                <a:lnTo>
                  <a:pt x="6128122" y="1907623"/>
                </a:lnTo>
                <a:lnTo>
                  <a:pt x="6122351" y="1908359"/>
                </a:lnTo>
                <a:cubicBezTo>
                  <a:pt x="6099508" y="1905910"/>
                  <a:pt x="6088334" y="1869006"/>
                  <a:pt x="6064750" y="1896394"/>
                </a:cubicBezTo>
                <a:cubicBezTo>
                  <a:pt x="6025977" y="1903785"/>
                  <a:pt x="5997095" y="1889190"/>
                  <a:pt x="5964230" y="1910038"/>
                </a:cubicBezTo>
                <a:cubicBezTo>
                  <a:pt x="5927910" y="1916874"/>
                  <a:pt x="5894873" y="1914928"/>
                  <a:pt x="5865399" y="1926966"/>
                </a:cubicBezTo>
                <a:cubicBezTo>
                  <a:pt x="5851644" y="1923038"/>
                  <a:pt x="5839380" y="1922808"/>
                  <a:pt x="5829951" y="1934755"/>
                </a:cubicBezTo>
                <a:cubicBezTo>
                  <a:pt x="5795498" y="1938369"/>
                  <a:pt x="5784532" y="1926246"/>
                  <a:pt x="5765285" y="1941322"/>
                </a:cubicBezTo>
                <a:cubicBezTo>
                  <a:pt x="5741789" y="1922874"/>
                  <a:pt x="5742385" y="1931607"/>
                  <a:pt x="5734750" y="1939793"/>
                </a:cubicBezTo>
                <a:lnTo>
                  <a:pt x="5733569" y="1940505"/>
                </a:lnTo>
                <a:lnTo>
                  <a:pt x="5730329" y="1937845"/>
                </a:lnTo>
                <a:lnTo>
                  <a:pt x="5724661" y="1937455"/>
                </a:lnTo>
                <a:lnTo>
                  <a:pt x="5710186" y="1941370"/>
                </a:lnTo>
                <a:lnTo>
                  <a:pt x="5704910" y="1943663"/>
                </a:lnTo>
                <a:cubicBezTo>
                  <a:pt x="5701213" y="1944937"/>
                  <a:pt x="5698678" y="1945391"/>
                  <a:pt x="5696836" y="1945271"/>
                </a:cubicBezTo>
                <a:lnTo>
                  <a:pt x="5696583" y="1945050"/>
                </a:lnTo>
                <a:lnTo>
                  <a:pt x="5689123" y="1947067"/>
                </a:lnTo>
                <a:cubicBezTo>
                  <a:pt x="5676655" y="1951072"/>
                  <a:pt x="5664639" y="1955533"/>
                  <a:pt x="5653291" y="1960245"/>
                </a:cubicBezTo>
                <a:cubicBezTo>
                  <a:pt x="5640346" y="1947636"/>
                  <a:pt x="5600180" y="1973739"/>
                  <a:pt x="5599385" y="1945198"/>
                </a:cubicBezTo>
                <a:cubicBezTo>
                  <a:pt x="5583913" y="1950736"/>
                  <a:pt x="5576590" y="1964134"/>
                  <a:pt x="5578300" y="1944963"/>
                </a:cubicBezTo>
                <a:cubicBezTo>
                  <a:pt x="5573104" y="1946266"/>
                  <a:pt x="5569560" y="1945382"/>
                  <a:pt x="5566758" y="1943441"/>
                </a:cubicBezTo>
                <a:lnTo>
                  <a:pt x="5565857" y="1942445"/>
                </a:lnTo>
                <a:lnTo>
                  <a:pt x="5531534" y="1955208"/>
                </a:lnTo>
                <a:lnTo>
                  <a:pt x="5526552" y="1954799"/>
                </a:lnTo>
                <a:lnTo>
                  <a:pt x="5504723" y="1965811"/>
                </a:lnTo>
                <a:lnTo>
                  <a:pt x="5493156" y="1970063"/>
                </a:lnTo>
                <a:lnTo>
                  <a:pt x="5490486" y="1974227"/>
                </a:lnTo>
                <a:cubicBezTo>
                  <a:pt x="5487271" y="1977077"/>
                  <a:pt x="5482233" y="1979045"/>
                  <a:pt x="5473107" y="1979001"/>
                </a:cubicBezTo>
                <a:lnTo>
                  <a:pt x="5470885" y="1978432"/>
                </a:lnTo>
                <a:lnTo>
                  <a:pt x="5457393" y="1986525"/>
                </a:lnTo>
                <a:cubicBezTo>
                  <a:pt x="5453194" y="1989853"/>
                  <a:pt x="5449663" y="1993721"/>
                  <a:pt x="5447102" y="1998329"/>
                </a:cubicBezTo>
                <a:cubicBezTo>
                  <a:pt x="5386283" y="2017364"/>
                  <a:pt x="5223545" y="2015483"/>
                  <a:pt x="5159151" y="2029640"/>
                </a:cubicBezTo>
                <a:cubicBezTo>
                  <a:pt x="5141359" y="2036610"/>
                  <a:pt x="5090827" y="2076822"/>
                  <a:pt x="5098838" y="2062961"/>
                </a:cubicBezTo>
                <a:cubicBezTo>
                  <a:pt x="5047883" y="2099457"/>
                  <a:pt x="4922007" y="2111466"/>
                  <a:pt x="4860988" y="2135698"/>
                </a:cubicBezTo>
                <a:cubicBezTo>
                  <a:pt x="4805413" y="2152292"/>
                  <a:pt x="4784714" y="2158665"/>
                  <a:pt x="4765388" y="2162525"/>
                </a:cubicBezTo>
                <a:cubicBezTo>
                  <a:pt x="4758560" y="2161978"/>
                  <a:pt x="4751823" y="2160531"/>
                  <a:pt x="4745033" y="2158859"/>
                </a:cubicBezTo>
                <a:lnTo>
                  <a:pt x="4741475" y="2157998"/>
                </a:lnTo>
                <a:lnTo>
                  <a:pt x="4728247" y="2159526"/>
                </a:lnTo>
                <a:lnTo>
                  <a:pt x="4723263" y="2153742"/>
                </a:lnTo>
                <a:lnTo>
                  <a:pt x="4593061" y="2171597"/>
                </a:lnTo>
                <a:lnTo>
                  <a:pt x="4405765" y="2199902"/>
                </a:lnTo>
                <a:cubicBezTo>
                  <a:pt x="4403942" y="2198353"/>
                  <a:pt x="4402457" y="2196614"/>
                  <a:pt x="4401354" y="2194745"/>
                </a:cubicBezTo>
                <a:lnTo>
                  <a:pt x="4366646" y="2198564"/>
                </a:lnTo>
                <a:lnTo>
                  <a:pt x="4354009" y="2204984"/>
                </a:lnTo>
                <a:lnTo>
                  <a:pt x="4348284" y="2205270"/>
                </a:lnTo>
                <a:lnTo>
                  <a:pt x="4333906" y="2205251"/>
                </a:lnTo>
                <a:cubicBezTo>
                  <a:pt x="4326429" y="2204713"/>
                  <a:pt x="4318024" y="2203940"/>
                  <a:pt x="4308819" y="2203822"/>
                </a:cubicBezTo>
                <a:lnTo>
                  <a:pt x="4301210" y="2204456"/>
                </a:lnTo>
                <a:lnTo>
                  <a:pt x="4283095" y="2198177"/>
                </a:lnTo>
                <a:cubicBezTo>
                  <a:pt x="4269863" y="2193337"/>
                  <a:pt x="4259612" y="2190345"/>
                  <a:pt x="4250119" y="2196342"/>
                </a:cubicBezTo>
                <a:cubicBezTo>
                  <a:pt x="4230702" y="2190559"/>
                  <a:pt x="4213171" y="2166890"/>
                  <a:pt x="4189203" y="2178994"/>
                </a:cubicBezTo>
                <a:cubicBezTo>
                  <a:pt x="4194512" y="2165594"/>
                  <a:pt x="4160734" y="2183257"/>
                  <a:pt x="4154035" y="2171950"/>
                </a:cubicBezTo>
                <a:cubicBezTo>
                  <a:pt x="4150098" y="2162547"/>
                  <a:pt x="4138934" y="2165714"/>
                  <a:pt x="4129569" y="2163850"/>
                </a:cubicBezTo>
                <a:cubicBezTo>
                  <a:pt x="4121391" y="2155090"/>
                  <a:pt x="4076089" y="2154737"/>
                  <a:pt x="4061250" y="2159236"/>
                </a:cubicBezTo>
                <a:cubicBezTo>
                  <a:pt x="4020618" y="2177811"/>
                  <a:pt x="3978175" y="2144465"/>
                  <a:pt x="3945480" y="2158279"/>
                </a:cubicBezTo>
                <a:cubicBezTo>
                  <a:pt x="3936362" y="2159139"/>
                  <a:pt x="3928502" y="2158369"/>
                  <a:pt x="3921468" y="2156588"/>
                </a:cubicBezTo>
                <a:lnTo>
                  <a:pt x="3903348" y="2149220"/>
                </a:lnTo>
                <a:lnTo>
                  <a:pt x="3901342" y="2142355"/>
                </a:lnTo>
                <a:lnTo>
                  <a:pt x="3888539" y="2140476"/>
                </a:lnTo>
                <a:lnTo>
                  <a:pt x="3885662" y="2138740"/>
                </a:lnTo>
                <a:cubicBezTo>
                  <a:pt x="3880178" y="2135398"/>
                  <a:pt x="3874645" y="2132286"/>
                  <a:pt x="3868627" y="2130023"/>
                </a:cubicBezTo>
                <a:cubicBezTo>
                  <a:pt x="3859240" y="2159198"/>
                  <a:pt x="3815892" y="2115590"/>
                  <a:pt x="3819177" y="2142111"/>
                </a:cubicBezTo>
                <a:cubicBezTo>
                  <a:pt x="3784478" y="2134756"/>
                  <a:pt x="3796708" y="2161930"/>
                  <a:pt x="3769100" y="2131731"/>
                </a:cubicBezTo>
                <a:cubicBezTo>
                  <a:pt x="3702423" y="2139704"/>
                  <a:pt x="3625642" y="2109386"/>
                  <a:pt x="3562752" y="2131785"/>
                </a:cubicBezTo>
                <a:cubicBezTo>
                  <a:pt x="3576244" y="2120400"/>
                  <a:pt x="3560801" y="2104591"/>
                  <a:pt x="3541402" y="2106821"/>
                </a:cubicBezTo>
                <a:cubicBezTo>
                  <a:pt x="3592232" y="2061584"/>
                  <a:pt x="3356194" y="2115384"/>
                  <a:pt x="3365341" y="2077638"/>
                </a:cubicBezTo>
                <a:cubicBezTo>
                  <a:pt x="3303594" y="2079161"/>
                  <a:pt x="3221644" y="2111487"/>
                  <a:pt x="3170922" y="2115957"/>
                </a:cubicBezTo>
                <a:cubicBezTo>
                  <a:pt x="3166532" y="2119769"/>
                  <a:pt x="3161579" y="2122617"/>
                  <a:pt x="3156256" y="2124773"/>
                </a:cubicBezTo>
                <a:lnTo>
                  <a:pt x="3140298" y="2129182"/>
                </a:lnTo>
                <a:lnTo>
                  <a:pt x="3138514" y="2128069"/>
                </a:lnTo>
                <a:cubicBezTo>
                  <a:pt x="3130169" y="2125710"/>
                  <a:pt x="3124679" y="2126336"/>
                  <a:pt x="3120467" y="2128281"/>
                </a:cubicBezTo>
                <a:lnTo>
                  <a:pt x="3116175" y="2131633"/>
                </a:lnTo>
                <a:lnTo>
                  <a:pt x="3103685" y="2132814"/>
                </a:lnTo>
                <a:lnTo>
                  <a:pt x="3078794" y="2137935"/>
                </a:lnTo>
                <a:lnTo>
                  <a:pt x="3074407" y="2136274"/>
                </a:lnTo>
                <a:lnTo>
                  <a:pt x="3037285" y="2139919"/>
                </a:lnTo>
                <a:lnTo>
                  <a:pt x="3036901" y="2138726"/>
                </a:lnTo>
                <a:cubicBezTo>
                  <a:pt x="3035193" y="2136135"/>
                  <a:pt x="3032337" y="2134379"/>
                  <a:pt x="3026996" y="2134322"/>
                </a:cubicBezTo>
                <a:cubicBezTo>
                  <a:pt x="3037063" y="2116196"/>
                  <a:pt x="3024412" y="2127308"/>
                  <a:pt x="3007772" y="2128742"/>
                </a:cubicBezTo>
                <a:cubicBezTo>
                  <a:pt x="3019697" y="2100910"/>
                  <a:pt x="2971305" y="2115987"/>
                  <a:pt x="2965030" y="2100494"/>
                </a:cubicBezTo>
                <a:cubicBezTo>
                  <a:pt x="2952539" y="2102174"/>
                  <a:pt x="2939545" y="2103445"/>
                  <a:pt x="2926342" y="2104155"/>
                </a:cubicBezTo>
                <a:lnTo>
                  <a:pt x="2918608" y="2104215"/>
                </a:lnTo>
                <a:cubicBezTo>
                  <a:pt x="2918564" y="2104122"/>
                  <a:pt x="2918519" y="2104030"/>
                  <a:pt x="2918475" y="2103937"/>
                </a:cubicBezTo>
                <a:cubicBezTo>
                  <a:pt x="2916840" y="2103354"/>
                  <a:pt x="2914314" y="2103149"/>
                  <a:pt x="2910360" y="2103444"/>
                </a:cubicBezTo>
                <a:lnTo>
                  <a:pt x="2904507" y="2104326"/>
                </a:lnTo>
                <a:lnTo>
                  <a:pt x="2889503" y="2104443"/>
                </a:lnTo>
                <a:lnTo>
                  <a:pt x="2884480" y="2102626"/>
                </a:lnTo>
                <a:lnTo>
                  <a:pt x="2882689" y="2099228"/>
                </a:lnTo>
                <a:lnTo>
                  <a:pt x="2881291" y="2099618"/>
                </a:lnTo>
                <a:cubicBezTo>
                  <a:pt x="2870663" y="2105606"/>
                  <a:pt x="2867338" y="2114210"/>
                  <a:pt x="2853979" y="2090388"/>
                </a:cubicBezTo>
                <a:cubicBezTo>
                  <a:pt x="2829652" y="2100099"/>
                  <a:pt x="2824975" y="2085577"/>
                  <a:pt x="2791790" y="2080332"/>
                </a:cubicBezTo>
                <a:cubicBezTo>
                  <a:pt x="2777850" y="2089504"/>
                  <a:pt x="2766709" y="2086170"/>
                  <a:pt x="2755844" y="2078874"/>
                </a:cubicBezTo>
                <a:cubicBezTo>
                  <a:pt x="2723488" y="2083049"/>
                  <a:pt x="2694065" y="2072780"/>
                  <a:pt x="2657742" y="2070179"/>
                </a:cubicBezTo>
                <a:cubicBezTo>
                  <a:pt x="2618372" y="2082020"/>
                  <a:pt x="2598368" y="2060559"/>
                  <a:pt x="2559549" y="2057873"/>
                </a:cubicBezTo>
                <a:cubicBezTo>
                  <a:pt x="2525789" y="2078403"/>
                  <a:pt x="2531908" y="2039838"/>
                  <a:pt x="2512054" y="2031671"/>
                </a:cubicBezTo>
                <a:lnTo>
                  <a:pt x="2506437" y="2030918"/>
                </a:lnTo>
                <a:lnTo>
                  <a:pt x="2491752" y="2033906"/>
                </a:lnTo>
                <a:lnTo>
                  <a:pt x="2486338" y="2035862"/>
                </a:lnTo>
                <a:cubicBezTo>
                  <a:pt x="2482568" y="2036899"/>
                  <a:pt x="2480011" y="2037191"/>
                  <a:pt x="2478186" y="2036953"/>
                </a:cubicBezTo>
                <a:lnTo>
                  <a:pt x="2477950" y="2036715"/>
                </a:lnTo>
                <a:lnTo>
                  <a:pt x="2470381" y="2038256"/>
                </a:lnTo>
                <a:cubicBezTo>
                  <a:pt x="2457686" y="2041461"/>
                  <a:pt x="2445410" y="2045155"/>
                  <a:pt x="2433781" y="2049140"/>
                </a:cubicBezTo>
                <a:cubicBezTo>
                  <a:pt x="2421781" y="2035703"/>
                  <a:pt x="2379959" y="2059234"/>
                  <a:pt x="2381172" y="2030645"/>
                </a:cubicBezTo>
                <a:cubicBezTo>
                  <a:pt x="2365380" y="2035192"/>
                  <a:pt x="2357148" y="2048120"/>
                  <a:pt x="2360198" y="2029059"/>
                </a:cubicBezTo>
                <a:cubicBezTo>
                  <a:pt x="2354933" y="2030031"/>
                  <a:pt x="2351467" y="2028919"/>
                  <a:pt x="2348815" y="2026798"/>
                </a:cubicBezTo>
                <a:lnTo>
                  <a:pt x="2347988" y="2025745"/>
                </a:lnTo>
                <a:lnTo>
                  <a:pt x="2312920" y="2036311"/>
                </a:lnTo>
                <a:lnTo>
                  <a:pt x="2307986" y="2035583"/>
                </a:lnTo>
                <a:lnTo>
                  <a:pt x="2285481" y="2045197"/>
                </a:lnTo>
                <a:lnTo>
                  <a:pt x="2273666" y="2048710"/>
                </a:lnTo>
                <a:lnTo>
                  <a:pt x="2270719" y="2052702"/>
                </a:lnTo>
                <a:cubicBezTo>
                  <a:pt x="2267315" y="2055347"/>
                  <a:pt x="2262161" y="2056992"/>
                  <a:pt x="2253080" y="2056363"/>
                </a:cubicBezTo>
                <a:lnTo>
                  <a:pt x="2250906" y="2055654"/>
                </a:lnTo>
                <a:lnTo>
                  <a:pt x="2236905" y="2062882"/>
                </a:lnTo>
                <a:cubicBezTo>
                  <a:pt x="2232493" y="2065942"/>
                  <a:pt x="2228705" y="2069583"/>
                  <a:pt x="2225830" y="2074027"/>
                </a:cubicBezTo>
                <a:cubicBezTo>
                  <a:pt x="2173117" y="2059597"/>
                  <a:pt x="2128486" y="2085502"/>
                  <a:pt x="2073776" y="2089244"/>
                </a:cubicBezTo>
                <a:cubicBezTo>
                  <a:pt x="2046050" y="2059365"/>
                  <a:pt x="1957570" y="2112693"/>
                  <a:pt x="1948256" y="2146616"/>
                </a:cubicBezTo>
                <a:cubicBezTo>
                  <a:pt x="1943005" y="2109192"/>
                  <a:pt x="1832736" y="2206239"/>
                  <a:pt x="1865582" y="2153738"/>
                </a:cubicBezTo>
                <a:cubicBezTo>
                  <a:pt x="1847376" y="2159567"/>
                  <a:pt x="1826258" y="2147592"/>
                  <a:pt x="1835210" y="2134244"/>
                </a:cubicBezTo>
                <a:cubicBezTo>
                  <a:pt x="1781916" y="2167476"/>
                  <a:pt x="1695112" y="2153556"/>
                  <a:pt x="1632661" y="2173882"/>
                </a:cubicBezTo>
                <a:cubicBezTo>
                  <a:pt x="1594177" y="2150642"/>
                  <a:pt x="1616426" y="2173975"/>
                  <a:pt x="1579590" y="2173680"/>
                </a:cubicBezTo>
                <a:cubicBezTo>
                  <a:pt x="1592812" y="2198112"/>
                  <a:pt x="1533818" y="2165220"/>
                  <a:pt x="1535601" y="2194590"/>
                </a:cubicBezTo>
                <a:cubicBezTo>
                  <a:pt x="1528840" y="2193608"/>
                  <a:pt x="1522236" y="2191728"/>
                  <a:pt x="1515594" y="2189622"/>
                </a:cubicBezTo>
                <a:lnTo>
                  <a:pt x="1512113" y="2188534"/>
                </a:lnTo>
                <a:lnTo>
                  <a:pt x="1498838" y="2189213"/>
                </a:lnTo>
                <a:lnTo>
                  <a:pt x="1494279" y="2183112"/>
                </a:lnTo>
                <a:lnTo>
                  <a:pt x="1473714" y="2179625"/>
                </a:lnTo>
                <a:cubicBezTo>
                  <a:pt x="1466138" y="2179292"/>
                  <a:pt x="1458132" y="2180071"/>
                  <a:pt x="1449503" y="2182633"/>
                </a:cubicBezTo>
                <a:lnTo>
                  <a:pt x="1266687" y="2212688"/>
                </a:lnTo>
                <a:cubicBezTo>
                  <a:pt x="1256792" y="2212722"/>
                  <a:pt x="1247024" y="2217857"/>
                  <a:pt x="1239614" y="2209727"/>
                </a:cubicBezTo>
                <a:cubicBezTo>
                  <a:pt x="1228778" y="2200326"/>
                  <a:pt x="1202276" y="2223497"/>
                  <a:pt x="1202436" y="2209817"/>
                </a:cubicBezTo>
                <a:cubicBezTo>
                  <a:pt x="1183471" y="2225854"/>
                  <a:pt x="1157340" y="2206849"/>
                  <a:pt x="1136097" y="2205112"/>
                </a:cubicBezTo>
                <a:cubicBezTo>
                  <a:pt x="1100396" y="2209415"/>
                  <a:pt x="1013922" y="2231219"/>
                  <a:pt x="988232" y="2235635"/>
                </a:cubicBezTo>
                <a:cubicBezTo>
                  <a:pt x="986445" y="2234079"/>
                  <a:pt x="984332" y="2232722"/>
                  <a:pt x="981959" y="2231607"/>
                </a:cubicBezTo>
                <a:cubicBezTo>
                  <a:pt x="968170" y="2225130"/>
                  <a:pt x="948759" y="2228043"/>
                  <a:pt x="938600" y="2238113"/>
                </a:cubicBezTo>
                <a:cubicBezTo>
                  <a:pt x="888371" y="2272824"/>
                  <a:pt x="837950" y="2280135"/>
                  <a:pt x="791788" y="2293224"/>
                </a:cubicBezTo>
                <a:cubicBezTo>
                  <a:pt x="739035" y="2305159"/>
                  <a:pt x="769009" y="2269676"/>
                  <a:pt x="706914" y="2305046"/>
                </a:cubicBezTo>
                <a:cubicBezTo>
                  <a:pt x="697882" y="2295919"/>
                  <a:pt x="689339" y="2296797"/>
                  <a:pt x="675971" y="2304030"/>
                </a:cubicBezTo>
                <a:cubicBezTo>
                  <a:pt x="650201" y="2309060"/>
                  <a:pt x="647591" y="2282853"/>
                  <a:pt x="624180" y="2302650"/>
                </a:cubicBezTo>
                <a:cubicBezTo>
                  <a:pt x="626400" y="2287987"/>
                  <a:pt x="574045" y="2305175"/>
                  <a:pt x="583453" y="2288788"/>
                </a:cubicBezTo>
                <a:cubicBezTo>
                  <a:pt x="564313" y="2278832"/>
                  <a:pt x="559671" y="2301039"/>
                  <a:pt x="540946" y="2292721"/>
                </a:cubicBezTo>
                <a:cubicBezTo>
                  <a:pt x="521576" y="2293191"/>
                  <a:pt x="554439" y="2305843"/>
                  <a:pt x="533680" y="2310233"/>
                </a:cubicBezTo>
                <a:cubicBezTo>
                  <a:pt x="508069" y="2313043"/>
                  <a:pt x="512638" y="2338541"/>
                  <a:pt x="487366" y="2309053"/>
                </a:cubicBezTo>
                <a:cubicBezTo>
                  <a:pt x="462164" y="2321083"/>
                  <a:pt x="454441" y="2307251"/>
                  <a:pt x="416820" y="2305443"/>
                </a:cubicBezTo>
                <a:cubicBezTo>
                  <a:pt x="403012" y="2315890"/>
                  <a:pt x="390105" y="2313733"/>
                  <a:pt x="376805" y="2307647"/>
                </a:cubicBezTo>
                <a:cubicBezTo>
                  <a:pt x="341751" y="2315035"/>
                  <a:pt x="307408" y="2307897"/>
                  <a:pt x="266777" y="2309012"/>
                </a:cubicBezTo>
                <a:cubicBezTo>
                  <a:pt x="225310" y="2324664"/>
                  <a:pt x="199419" y="2305548"/>
                  <a:pt x="156013" y="2306832"/>
                </a:cubicBezTo>
                <a:cubicBezTo>
                  <a:pt x="117457" y="2333851"/>
                  <a:pt x="122965" y="2279562"/>
                  <a:pt x="87258" y="2285511"/>
                </a:cubicBezTo>
                <a:cubicBezTo>
                  <a:pt x="38977" y="2309189"/>
                  <a:pt x="74043" y="2277969"/>
                  <a:pt x="23798" y="2281822"/>
                </a:cubicBezTo>
                <a:lnTo>
                  <a:pt x="0" y="2285369"/>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2" name="Título 1">
            <a:extLst>
              <a:ext uri="{FF2B5EF4-FFF2-40B4-BE49-F238E27FC236}">
                <a16:creationId xmlns:a16="http://schemas.microsoft.com/office/drawing/2014/main" id="{50FFD912-B77F-4745-AB39-456813EAB2A0}"/>
              </a:ext>
            </a:extLst>
          </p:cNvPr>
          <p:cNvSpPr>
            <a:spLocks noGrp="1"/>
          </p:cNvSpPr>
          <p:nvPr>
            <p:ph type="title"/>
          </p:nvPr>
        </p:nvSpPr>
        <p:spPr>
          <a:xfrm>
            <a:off x="1692011" y="6165669"/>
            <a:ext cx="8843952" cy="440697"/>
          </a:xfrm>
          <a:noFill/>
        </p:spPr>
        <p:txBody>
          <a:bodyPr vert="horz" lIns="91440" tIns="45720" rIns="91440" bIns="45720" rtlCol="0" anchor="ctr">
            <a:normAutofit fontScale="90000"/>
          </a:bodyPr>
          <a:lstStyle/>
          <a:p>
            <a:r>
              <a:rPr lang="en-US" dirty="0">
                <a:latin typeface="Amasis MT Pro Black" panose="020B0604020202020204" pitchFamily="18" charset="0"/>
              </a:rPr>
              <a:t>Resonance between the inner reiki and the universal reiki</a:t>
            </a:r>
            <a:br>
              <a:rPr lang="en-US" dirty="0">
                <a:latin typeface="Amasis MT Pro Black" panose="020B0604020202020204" pitchFamily="18" charset="0"/>
              </a:rPr>
            </a:br>
            <a:endParaRPr lang="en-US" dirty="0">
              <a:latin typeface="Amasis MT Pro Black" panose="020B0604020202020204" pitchFamily="18" charset="0"/>
            </a:endParaRPr>
          </a:p>
        </p:txBody>
      </p:sp>
      <p:pic>
        <p:nvPicPr>
          <p:cNvPr id="4" name="Marcador de contenido 3">
            <a:extLst>
              <a:ext uri="{FF2B5EF4-FFF2-40B4-BE49-F238E27FC236}">
                <a16:creationId xmlns:a16="http://schemas.microsoft.com/office/drawing/2014/main" id="{408ED23E-B4D5-4EF1-8BDD-1542739940B2}"/>
              </a:ext>
            </a:extLst>
          </p:cNvPr>
          <p:cNvPicPr>
            <a:picLocks noGrp="1" noChangeAspect="1"/>
          </p:cNvPicPr>
          <p:nvPr>
            <p:ph idx="1"/>
          </p:nvPr>
        </p:nvPicPr>
        <p:blipFill>
          <a:blip r:embed="rId5"/>
          <a:stretch>
            <a:fillRect/>
          </a:stretch>
        </p:blipFill>
        <p:spPr>
          <a:xfrm>
            <a:off x="2248668" y="1930410"/>
            <a:ext cx="7491078" cy="3464624"/>
          </a:xfrm>
          <a:prstGeom prst="rect">
            <a:avLst/>
          </a:prstGeom>
        </p:spPr>
      </p:pic>
      <p:sp>
        <p:nvSpPr>
          <p:cNvPr id="34" name="Freeform: Shape 33">
            <a:extLst>
              <a:ext uri="{FF2B5EF4-FFF2-40B4-BE49-F238E27FC236}">
                <a16:creationId xmlns:a16="http://schemas.microsoft.com/office/drawing/2014/main" id="{DEB62645-D4DA-4E99-8344-B1536F63D1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7088" y="6277971"/>
            <a:ext cx="6884912" cy="580030"/>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lnTo>
                  <a:pt x="1178301" y="698094"/>
                </a:ln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lnTo>
                  <a:pt x="1340054" y="614022"/>
                </a:ln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5911" y="223881"/>
                  <a:pt x="6338726" y="256581"/>
                  <a:pt x="6364914" y="240140"/>
                </a:cubicBezTo>
                <a:cubicBezTo>
                  <a:pt x="6331888" y="211628"/>
                  <a:pt x="6385856" y="207033"/>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adroTexto 5">
            <a:extLst>
              <a:ext uri="{FF2B5EF4-FFF2-40B4-BE49-F238E27FC236}">
                <a16:creationId xmlns:a16="http://schemas.microsoft.com/office/drawing/2014/main" id="{BE43B55C-41FC-431C-A149-F2230886481D}"/>
              </a:ext>
            </a:extLst>
          </p:cNvPr>
          <p:cNvSpPr txBox="1"/>
          <p:nvPr/>
        </p:nvSpPr>
        <p:spPr>
          <a:xfrm>
            <a:off x="6113987" y="5492286"/>
            <a:ext cx="6260958" cy="313932"/>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Pct val="80000"/>
              <a:buFont typeface="Arial" panose="020B0604020202020204" pitchFamily="34" charset="0"/>
              <a:buNone/>
              <a:tabLst/>
              <a:defRPr/>
            </a:pPr>
            <a:r>
              <a:rPr kumimoji="0" lang="es-ES" sz="1600" b="1" i="0" u="none" strike="noStrike" kern="1200" cap="none" spc="50" normalizeH="0" baseline="0" noProof="0" dirty="0">
                <a:ln>
                  <a:noFill/>
                </a:ln>
                <a:solidFill>
                  <a:srgbClr val="FF0000"/>
                </a:solidFill>
                <a:effectLst/>
                <a:uLnTx/>
                <a:uFillTx/>
                <a:latin typeface="Palatino Linotype" panose="02040502050505030304" pitchFamily="18" charset="0"/>
                <a:ea typeface="Batang" panose="02030600000101010101" pitchFamily="18" charset="-127"/>
                <a:cs typeface="+mn-cs"/>
                <a:hlinkClick r:id="rId6">
                  <a:extLst>
                    <a:ext uri="{A12FA001-AC4F-418D-AE19-62706E023703}">
                      <ahyp:hlinkClr xmlns:ahyp="http://schemas.microsoft.com/office/drawing/2018/hyperlinkcolor" val="tx"/>
                    </a:ext>
                  </a:extLst>
                </a:hlinkClick>
              </a:rPr>
              <a:t>https://es.wikipedia.org/wiki/Resonancia</a:t>
            </a:r>
            <a:r>
              <a:rPr kumimoji="0" lang="es-ES" sz="1600" b="1" i="0" u="none" strike="noStrike" kern="1200" cap="none" spc="50" normalizeH="0" baseline="0" noProof="0" dirty="0">
                <a:ln>
                  <a:noFill/>
                </a:ln>
                <a:solidFill>
                  <a:srgbClr val="FF0000"/>
                </a:solidFill>
                <a:effectLst/>
                <a:uLnTx/>
                <a:uFillTx/>
                <a:latin typeface="Palatino Linotype" panose="02040502050505030304" pitchFamily="18" charset="0"/>
                <a:ea typeface="Batang" panose="02030600000101010101" pitchFamily="18" charset="-127"/>
                <a:cs typeface="+mn-cs"/>
              </a:rPr>
              <a:t> </a:t>
            </a:r>
          </a:p>
        </p:txBody>
      </p:sp>
      <p:sp>
        <p:nvSpPr>
          <p:cNvPr id="7" name="CuadroTexto 6">
            <a:extLst>
              <a:ext uri="{FF2B5EF4-FFF2-40B4-BE49-F238E27FC236}">
                <a16:creationId xmlns:a16="http://schemas.microsoft.com/office/drawing/2014/main" id="{21820C7F-D9E2-40F7-9C2F-DF937DBBBC62}"/>
              </a:ext>
            </a:extLst>
          </p:cNvPr>
          <p:cNvSpPr txBox="1"/>
          <p:nvPr/>
        </p:nvSpPr>
        <p:spPr>
          <a:xfrm>
            <a:off x="1656954" y="508006"/>
            <a:ext cx="8950079" cy="861774"/>
          </a:xfrm>
          <a:prstGeom prst="rect">
            <a:avLst/>
          </a:prstGeom>
          <a:noFill/>
        </p:spPr>
        <p:txBody>
          <a:bodyPr wrap="square" rtlCol="0">
            <a:spAutoFit/>
          </a:bodyPr>
          <a:lstStyle/>
          <a:p>
            <a:r>
              <a:rPr kumimoji="0" lang="en-US" sz="2500" b="0" i="0" u="none" strike="noStrike" kern="1200" cap="all" spc="600" normalizeH="0" baseline="0" noProof="0" dirty="0" err="1">
                <a:ln>
                  <a:noFill/>
                </a:ln>
                <a:solidFill>
                  <a:prstClr val="black">
                    <a:lumMod val="85000"/>
                    <a:lumOff val="15000"/>
                  </a:prstClr>
                </a:solidFill>
                <a:effectLst/>
                <a:uLnTx/>
                <a:uFillTx/>
                <a:latin typeface="Amasis MT Pro Black" panose="020B0604020202020204" pitchFamily="18" charset="0"/>
                <a:ea typeface="Batang" panose="02030600000101010101" pitchFamily="18" charset="-127"/>
                <a:cs typeface="+mj-cs"/>
              </a:rPr>
              <a:t>Resonancia</a:t>
            </a:r>
            <a:r>
              <a:rPr kumimoji="0" lang="en-US" sz="2500" b="0" i="0" u="none" strike="noStrike" kern="1200" cap="all" spc="600" normalizeH="0" baseline="0" noProof="0" dirty="0">
                <a:ln>
                  <a:noFill/>
                </a:ln>
                <a:solidFill>
                  <a:prstClr val="black">
                    <a:lumMod val="85000"/>
                    <a:lumOff val="15000"/>
                  </a:prstClr>
                </a:solidFill>
                <a:effectLst/>
                <a:uLnTx/>
                <a:uFillTx/>
                <a:latin typeface="Amasis MT Pro Black" panose="020B0604020202020204" pitchFamily="18" charset="0"/>
                <a:ea typeface="Batang" panose="02030600000101010101" pitchFamily="18" charset="-127"/>
                <a:cs typeface="+mj-cs"/>
              </a:rPr>
              <a:t> </a:t>
            </a:r>
            <a:r>
              <a:rPr kumimoji="0" lang="es-ES" sz="2500" b="0" i="0" u="none" strike="noStrike" kern="1200" cap="all" spc="600" normalizeH="0" baseline="0" noProof="0" dirty="0">
                <a:ln>
                  <a:noFill/>
                </a:ln>
                <a:solidFill>
                  <a:prstClr val="black">
                    <a:lumMod val="85000"/>
                    <a:lumOff val="15000"/>
                  </a:prstClr>
                </a:solidFill>
                <a:effectLst/>
                <a:uLnTx/>
                <a:uFillTx/>
                <a:latin typeface="Amasis MT Pro Black" panose="020B0604020202020204" pitchFamily="18" charset="0"/>
                <a:ea typeface="Batang" panose="02030600000101010101" pitchFamily="18" charset="-127"/>
                <a:cs typeface="+mj-cs"/>
              </a:rPr>
              <a:t>entre el </a:t>
            </a:r>
            <a:r>
              <a:rPr kumimoji="0" lang="en-US" sz="2500" b="0" i="0" u="none" strike="noStrike" kern="1200" cap="all" spc="600" normalizeH="0" baseline="0" noProof="0" dirty="0">
                <a:ln>
                  <a:noFill/>
                </a:ln>
                <a:solidFill>
                  <a:prstClr val="black">
                    <a:lumMod val="85000"/>
                    <a:lumOff val="15000"/>
                  </a:prstClr>
                </a:solidFill>
                <a:effectLst/>
                <a:uLnTx/>
                <a:uFillTx/>
                <a:latin typeface="Amasis MT Pro Black" panose="020B0604020202020204" pitchFamily="18" charset="0"/>
                <a:ea typeface="Batang" panose="02030600000101010101" pitchFamily="18" charset="-127"/>
                <a:cs typeface="+mj-cs"/>
              </a:rPr>
              <a:t>reiki </a:t>
            </a:r>
            <a:r>
              <a:rPr kumimoji="0" lang="en-US" sz="2500" b="0" i="0" u="none" strike="noStrike" kern="1200" cap="all" spc="600" normalizeH="0" baseline="0" noProof="0" dirty="0" err="1">
                <a:ln>
                  <a:noFill/>
                </a:ln>
                <a:solidFill>
                  <a:prstClr val="black">
                    <a:lumMod val="85000"/>
                    <a:lumOff val="15000"/>
                  </a:prstClr>
                </a:solidFill>
                <a:effectLst/>
                <a:uLnTx/>
                <a:uFillTx/>
                <a:latin typeface="Amasis MT Pro Black" panose="020B0604020202020204" pitchFamily="18" charset="0"/>
                <a:ea typeface="Batang" panose="02030600000101010101" pitchFamily="18" charset="-127"/>
                <a:cs typeface="+mj-cs"/>
              </a:rPr>
              <a:t>intero</a:t>
            </a:r>
            <a:r>
              <a:rPr kumimoji="0" lang="en-US" sz="2500" b="0" i="0" u="none" strike="noStrike" kern="1200" cap="all" spc="600" normalizeH="0" baseline="0" noProof="0" dirty="0">
                <a:ln>
                  <a:noFill/>
                </a:ln>
                <a:solidFill>
                  <a:prstClr val="black">
                    <a:lumMod val="85000"/>
                    <a:lumOff val="15000"/>
                  </a:prstClr>
                </a:solidFill>
                <a:effectLst/>
                <a:uLnTx/>
                <a:uFillTx/>
                <a:latin typeface="Amasis MT Pro Black" panose="020B0604020202020204" pitchFamily="18" charset="0"/>
                <a:ea typeface="Batang" panose="02030600000101010101" pitchFamily="18" charset="-127"/>
                <a:cs typeface="+mj-cs"/>
              </a:rPr>
              <a:t> y </a:t>
            </a:r>
            <a:r>
              <a:rPr kumimoji="0" lang="en-US" sz="2500" b="0" i="0" u="none" strike="noStrike" kern="1200" cap="all" spc="600" normalizeH="0" baseline="0" noProof="0" dirty="0" err="1">
                <a:ln>
                  <a:noFill/>
                </a:ln>
                <a:solidFill>
                  <a:prstClr val="black">
                    <a:lumMod val="85000"/>
                    <a:lumOff val="15000"/>
                  </a:prstClr>
                </a:solidFill>
                <a:effectLst/>
                <a:uLnTx/>
                <a:uFillTx/>
                <a:latin typeface="Amasis MT Pro Black" panose="020B0604020202020204" pitchFamily="18" charset="0"/>
                <a:ea typeface="Batang" panose="02030600000101010101" pitchFamily="18" charset="-127"/>
                <a:cs typeface="+mj-cs"/>
              </a:rPr>
              <a:t>el</a:t>
            </a:r>
            <a:r>
              <a:rPr kumimoji="0" lang="en-US" sz="2500" b="0" i="0" u="none" strike="noStrike" kern="1200" cap="all" spc="600" normalizeH="0" baseline="0" noProof="0" dirty="0">
                <a:ln>
                  <a:noFill/>
                </a:ln>
                <a:solidFill>
                  <a:prstClr val="black">
                    <a:lumMod val="85000"/>
                    <a:lumOff val="15000"/>
                  </a:prstClr>
                </a:solidFill>
                <a:effectLst/>
                <a:uLnTx/>
                <a:uFillTx/>
                <a:latin typeface="Amasis MT Pro Black" panose="020B0604020202020204" pitchFamily="18" charset="0"/>
                <a:ea typeface="Batang" panose="02030600000101010101" pitchFamily="18" charset="-127"/>
                <a:cs typeface="+mj-cs"/>
              </a:rPr>
              <a:t> reiki universal</a:t>
            </a:r>
            <a:endParaRPr lang="es-ES" dirty="0"/>
          </a:p>
        </p:txBody>
      </p:sp>
      <p:sp>
        <p:nvSpPr>
          <p:cNvPr id="8" name="Marcador de pie de página 7">
            <a:extLst>
              <a:ext uri="{FF2B5EF4-FFF2-40B4-BE49-F238E27FC236}">
                <a16:creationId xmlns:a16="http://schemas.microsoft.com/office/drawing/2014/main" id="{C4FD0AC6-2687-457C-8370-6D87B43DBA41}"/>
              </a:ext>
            </a:extLst>
          </p:cNvPr>
          <p:cNvSpPr>
            <a:spLocks noGrp="1"/>
          </p:cNvSpPr>
          <p:nvPr>
            <p:ph type="ftr" sz="quarter" idx="11"/>
          </p:nvPr>
        </p:nvSpPr>
        <p:spPr/>
        <p:txBody>
          <a:bodyPr/>
          <a:lstStyle/>
          <a:p>
            <a:r>
              <a:rPr lang="en-US"/>
              <a:t>Copyright of the text: Rika Saruhashi</a:t>
            </a:r>
            <a:endParaRPr lang="en-US" dirty="0"/>
          </a:p>
        </p:txBody>
      </p:sp>
      <p:sp>
        <p:nvSpPr>
          <p:cNvPr id="9" name="Marcador de número de diapositiva 8">
            <a:extLst>
              <a:ext uri="{FF2B5EF4-FFF2-40B4-BE49-F238E27FC236}">
                <a16:creationId xmlns:a16="http://schemas.microsoft.com/office/drawing/2014/main" id="{00A2337A-8CB4-472B-9B52-FA91BCEE0AB3}"/>
              </a:ext>
            </a:extLst>
          </p:cNvPr>
          <p:cNvSpPr>
            <a:spLocks noGrp="1"/>
          </p:cNvSpPr>
          <p:nvPr>
            <p:ph type="sldNum" sz="quarter" idx="12"/>
          </p:nvPr>
        </p:nvSpPr>
        <p:spPr/>
        <p:txBody>
          <a:bodyPr/>
          <a:lstStyle/>
          <a:p>
            <a:fld id="{9D4AEF59-F28E-467C-9EA3-92D1CFAD475A}" type="slidenum">
              <a:rPr lang="en-US" smtClean="0"/>
              <a:t>6</a:t>
            </a:fld>
            <a:endParaRPr lang="en-US"/>
          </a:p>
        </p:txBody>
      </p:sp>
    </p:spTree>
    <p:extLst>
      <p:ext uri="{BB962C8B-B14F-4D97-AF65-F5344CB8AC3E}">
        <p14:creationId xmlns:p14="http://schemas.microsoft.com/office/powerpoint/2010/main" val="297548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9" name="Rectangle 5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9CB5531-A73D-4E87-91E0-04E1D12B4592}"/>
              </a:ext>
            </a:extLst>
          </p:cNvPr>
          <p:cNvSpPr>
            <a:spLocks noGrp="1"/>
          </p:cNvSpPr>
          <p:nvPr>
            <p:ph type="title"/>
          </p:nvPr>
        </p:nvSpPr>
        <p:spPr>
          <a:xfrm>
            <a:off x="640080" y="325369"/>
            <a:ext cx="4368602" cy="1956841"/>
          </a:xfrm>
        </p:spPr>
        <p:txBody>
          <a:bodyPr anchor="b">
            <a:normAutofit/>
          </a:bodyPr>
          <a:lstStyle/>
          <a:p>
            <a:r>
              <a:rPr kumimoji="0" lang="es-ES" sz="2000" b="0" i="0" u="none" strike="noStrike" kern="1200" cap="none" spc="0" normalizeH="0" baseline="0" noProof="0" dirty="0">
                <a:ln>
                  <a:noFill/>
                </a:ln>
                <a:effectLst/>
                <a:uLnTx/>
                <a:uFillTx/>
                <a:latin typeface="+mn-lt"/>
                <a:ea typeface="+mj-ea"/>
                <a:cs typeface="+mj-cs"/>
              </a:rPr>
              <a:t>Usui sensei comprendió que la clave para la felicidad verdadera y la sanación integral está en el </a:t>
            </a:r>
            <a:r>
              <a:rPr kumimoji="0" lang="es-ES" sz="2000" b="0" i="1" u="none" strike="noStrike" kern="1200" cap="none" spc="0" normalizeH="0" baseline="0" noProof="0" dirty="0">
                <a:ln>
                  <a:noFill/>
                </a:ln>
                <a:effectLst/>
                <a:uLnTx/>
                <a:uFillTx/>
                <a:latin typeface="+mn-lt"/>
                <a:ea typeface="+mj-ea"/>
                <a:cs typeface="+mj-cs"/>
              </a:rPr>
              <a:t>Anshin Ritsumei </a:t>
            </a:r>
            <a:r>
              <a:rPr kumimoji="0" lang="es-ES" sz="2000" b="0" i="0" u="none" strike="noStrike" kern="1200" cap="none" spc="0" normalizeH="0" baseline="0" noProof="0" dirty="0">
                <a:ln>
                  <a:noFill/>
                </a:ln>
                <a:effectLst/>
                <a:uLnTx/>
                <a:uFillTx/>
                <a:latin typeface="+mn-lt"/>
                <a:ea typeface="+mj-ea"/>
                <a:cs typeface="+mj-cs"/>
              </a:rPr>
              <a:t>y comenzó a transmitirlo en abril de 1922 usando la imposición de manos como la puerta de entrada de sus enseñanzas.</a:t>
            </a:r>
            <a:endParaRPr lang="es-ES" sz="2000" dirty="0">
              <a:latin typeface="+mn-lt"/>
            </a:endParaRPr>
          </a:p>
        </p:txBody>
      </p:sp>
      <p:sp>
        <p:nvSpPr>
          <p:cNvPr id="7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9">
            <a:extLst>
              <a:ext uri="{FF2B5EF4-FFF2-40B4-BE49-F238E27FC236}">
                <a16:creationId xmlns:a16="http://schemas.microsoft.com/office/drawing/2014/main" id="{E4A85224-5DAA-48F7-8BBE-68728DBF5372}"/>
              </a:ext>
            </a:extLst>
          </p:cNvPr>
          <p:cNvSpPr>
            <a:spLocks noGrp="1"/>
          </p:cNvSpPr>
          <p:nvPr>
            <p:ph idx="1"/>
          </p:nvPr>
        </p:nvSpPr>
        <p:spPr>
          <a:xfrm>
            <a:off x="640080" y="2872899"/>
            <a:ext cx="4243589" cy="2375080"/>
          </a:xfrm>
        </p:spPr>
        <p:txBody>
          <a:bodyPr>
            <a:normAutofit/>
          </a:bodyPr>
          <a:lstStyle/>
          <a:p>
            <a:pPr marL="0" indent="0">
              <a:buNone/>
            </a:pPr>
            <a:endParaRPr lang="en-US" sz="2200" dirty="0"/>
          </a:p>
          <a:p>
            <a:pPr marL="0" indent="0">
              <a:buNone/>
            </a:pPr>
            <a:r>
              <a:rPr lang="en-US" sz="2000" dirty="0"/>
              <a:t>Usui sensei understood that the key to true happiness and integral healing is in the </a:t>
            </a:r>
            <a:r>
              <a:rPr lang="en-US" sz="2000" i="1" dirty="0"/>
              <a:t>Anshin Ritsumei </a:t>
            </a:r>
            <a:r>
              <a:rPr lang="en-US" sz="2000" dirty="0"/>
              <a:t>and began to transmit it in April 1922 using the hands-on healing as the gateway to his teachings.</a:t>
            </a:r>
          </a:p>
        </p:txBody>
      </p:sp>
      <p:pic>
        <p:nvPicPr>
          <p:cNvPr id="4" name="Imagen 3" descr="Un grupo de personas en una plaza&#10;&#10;El contenido generado por IA puede ser incorrecto.">
            <a:extLst>
              <a:ext uri="{FF2B5EF4-FFF2-40B4-BE49-F238E27FC236}">
                <a16:creationId xmlns:a16="http://schemas.microsoft.com/office/drawing/2014/main" id="{2A575BAF-9CD7-FB69-B1A3-FBDB1111275D}"/>
              </a:ext>
            </a:extLst>
          </p:cNvPr>
          <p:cNvPicPr>
            <a:picLocks noChangeAspect="1"/>
          </p:cNvPicPr>
          <p:nvPr/>
        </p:nvPicPr>
        <p:blipFill>
          <a:blip r:embed="rId2">
            <a:extLst>
              <a:ext uri="{28A0092B-C50C-407E-A947-70E740481C1C}">
                <a14:useLocalDpi xmlns:a14="http://schemas.microsoft.com/office/drawing/2010/main" val="0"/>
              </a:ext>
            </a:extLst>
          </a:blip>
          <a:srcRect l="12386" r="12386"/>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7" name="Marcador de pie de página 6">
            <a:extLst>
              <a:ext uri="{FF2B5EF4-FFF2-40B4-BE49-F238E27FC236}">
                <a16:creationId xmlns:a16="http://schemas.microsoft.com/office/drawing/2014/main" id="{082A43F0-9F3C-4858-964E-65984CA9AB62}"/>
              </a:ext>
            </a:extLst>
          </p:cNvPr>
          <p:cNvSpPr>
            <a:spLocks noGrp="1"/>
          </p:cNvSpPr>
          <p:nvPr>
            <p:ph type="ftr" sz="quarter" idx="11"/>
          </p:nvPr>
        </p:nvSpPr>
        <p:spPr>
          <a:xfrm>
            <a:off x="6248400" y="6356350"/>
            <a:ext cx="4114800" cy="365125"/>
          </a:xfrm>
        </p:spPr>
        <p:txBody>
          <a:bodyPr>
            <a:normAutofit/>
          </a:bodyPr>
          <a:lstStyle/>
          <a:p>
            <a:pPr algn="l">
              <a:spcAft>
                <a:spcPts val="600"/>
              </a:spcAft>
            </a:pPr>
            <a:r>
              <a:rPr lang="en-US">
                <a:solidFill>
                  <a:srgbClr val="FFFFFF"/>
                </a:solidFill>
              </a:rPr>
              <a:t>Copyright of the text: Rika Saruhashi</a:t>
            </a:r>
            <a:endParaRPr lang="es-ES">
              <a:solidFill>
                <a:srgbClr val="FFFFFF"/>
              </a:solidFill>
            </a:endParaRPr>
          </a:p>
        </p:txBody>
      </p:sp>
      <p:sp>
        <p:nvSpPr>
          <p:cNvPr id="8" name="Marcador de número de diapositiva 7">
            <a:extLst>
              <a:ext uri="{FF2B5EF4-FFF2-40B4-BE49-F238E27FC236}">
                <a16:creationId xmlns:a16="http://schemas.microsoft.com/office/drawing/2014/main" id="{61DBF0CF-8D5B-4DFA-86F8-9D659E6464E0}"/>
              </a:ext>
            </a:extLst>
          </p:cNvPr>
          <p:cNvSpPr>
            <a:spLocks noGrp="1"/>
          </p:cNvSpPr>
          <p:nvPr>
            <p:ph type="sldNum" sz="quarter" idx="12"/>
          </p:nvPr>
        </p:nvSpPr>
        <p:spPr>
          <a:xfrm>
            <a:off x="10439400" y="6356350"/>
            <a:ext cx="914400" cy="365125"/>
          </a:xfrm>
        </p:spPr>
        <p:txBody>
          <a:bodyPr>
            <a:normAutofit/>
          </a:bodyPr>
          <a:lstStyle/>
          <a:p>
            <a:pPr>
              <a:spcAft>
                <a:spcPts val="600"/>
              </a:spcAft>
            </a:pPr>
            <a:fld id="{670047AA-334B-4FA6-8E9D-93C1B80BD0D4}" type="slidenum">
              <a:rPr lang="es-ES" smtClean="0">
                <a:solidFill>
                  <a:srgbClr val="FFFFFF"/>
                </a:solidFill>
              </a:rPr>
              <a:pPr>
                <a:spcAft>
                  <a:spcPts val="600"/>
                </a:spcAft>
              </a:pPr>
              <a:t>7</a:t>
            </a:fld>
            <a:endParaRPr lang="es-ES">
              <a:solidFill>
                <a:srgbClr val="FFFFFF"/>
              </a:solidFill>
            </a:endParaRPr>
          </a:p>
        </p:txBody>
      </p:sp>
      <p:sp>
        <p:nvSpPr>
          <p:cNvPr id="18" name="CuadroTexto 17">
            <a:extLst>
              <a:ext uri="{FF2B5EF4-FFF2-40B4-BE49-F238E27FC236}">
                <a16:creationId xmlns:a16="http://schemas.microsoft.com/office/drawing/2014/main" id="{FCCE6D54-0E7C-21A7-BB28-59A2B662D739}"/>
              </a:ext>
            </a:extLst>
          </p:cNvPr>
          <p:cNvSpPr txBox="1"/>
          <p:nvPr/>
        </p:nvSpPr>
        <p:spPr>
          <a:xfrm>
            <a:off x="1219200" y="6163733"/>
            <a:ext cx="3062890" cy="369332"/>
          </a:xfrm>
          <a:prstGeom prst="rect">
            <a:avLst/>
          </a:prstGeom>
          <a:noFill/>
        </p:spPr>
        <p:txBody>
          <a:bodyPr wrap="none" rtlCol="0">
            <a:spAutoFit/>
          </a:bodyPr>
          <a:lstStyle/>
          <a:p>
            <a:r>
              <a:rPr lang="es-ES" dirty="0"/>
              <a:t>Puerta </a:t>
            </a:r>
            <a:r>
              <a:rPr lang="es-ES" i="1" dirty="0" err="1"/>
              <a:t>torii</a:t>
            </a:r>
            <a:r>
              <a:rPr lang="es-ES" i="1" dirty="0"/>
              <a:t> </a:t>
            </a:r>
            <a:r>
              <a:rPr lang="es-ES" dirty="0"/>
              <a:t>del Santuario Meiji</a:t>
            </a:r>
          </a:p>
        </p:txBody>
      </p:sp>
    </p:spTree>
    <p:extLst>
      <p:ext uri="{BB962C8B-B14F-4D97-AF65-F5344CB8AC3E}">
        <p14:creationId xmlns:p14="http://schemas.microsoft.com/office/powerpoint/2010/main" val="3534721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F3856E9-4239-4EE7-A372-FDCF4882FD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C9CDCF-90F8-42B0-BD0A-794C526880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30095"/>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5" name="Group 14">
            <a:extLst>
              <a:ext uri="{FF2B5EF4-FFF2-40B4-BE49-F238E27FC236}">
                <a16:creationId xmlns:a16="http://schemas.microsoft.com/office/drawing/2014/main" id="{C07D05FE-3FB8-4314-A050-9AB40814D7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1219"/>
            <a:ext cx="5646974" cy="6483075"/>
            <a:chOff x="-19221" y="0"/>
            <a:chExt cx="5646974" cy="6483075"/>
          </a:xfrm>
        </p:grpSpPr>
        <p:sp>
          <p:nvSpPr>
            <p:cNvPr id="16" name="Freeform: Shape 15">
              <a:extLst>
                <a:ext uri="{FF2B5EF4-FFF2-40B4-BE49-F238E27FC236}">
                  <a16:creationId xmlns:a16="http://schemas.microsoft.com/office/drawing/2014/main" id="{BDDC6C42-DDD5-4105-85F2-9C052563AE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DFB95E12-4EF0-42F7-BCF9-AD31B4C8EB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2338F8B2-67A9-4086-9341-7705CAB6F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E653AAAF-CCEF-494B-9366-16BB3815A6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34B356D9-49C3-412F-8E03-AC9AE83716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ítulo 1">
            <a:extLst>
              <a:ext uri="{FF2B5EF4-FFF2-40B4-BE49-F238E27FC236}">
                <a16:creationId xmlns:a16="http://schemas.microsoft.com/office/drawing/2014/main" id="{4BD2E2F3-B5A6-403C-A404-86C608BF3D27}"/>
              </a:ext>
            </a:extLst>
          </p:cNvPr>
          <p:cNvSpPr>
            <a:spLocks noGrp="1"/>
          </p:cNvSpPr>
          <p:nvPr>
            <p:ph type="title"/>
          </p:nvPr>
        </p:nvSpPr>
        <p:spPr>
          <a:xfrm>
            <a:off x="300446" y="2023236"/>
            <a:ext cx="4924697" cy="2820908"/>
          </a:xfrm>
        </p:spPr>
        <p:txBody>
          <a:bodyPr>
            <a:normAutofit fontScale="90000"/>
          </a:bodyPr>
          <a:lstStyle/>
          <a:p>
            <a:pPr fontAlgn="base"/>
            <a:r>
              <a:rPr lang="es-ES" sz="2400" b="0" i="0" dirty="0">
                <a:effectLst/>
                <a:latin typeface="Alegreya"/>
              </a:rPr>
              <a:t>Según la definición de los principales diccionarios japoneses, el </a:t>
            </a:r>
            <a:r>
              <a:rPr lang="es-ES" sz="2400" i="1" dirty="0" err="1">
                <a:latin typeface="inherit"/>
              </a:rPr>
              <a:t>a</a:t>
            </a:r>
            <a:r>
              <a:rPr lang="es-ES" sz="2400" b="0" i="1" dirty="0" err="1">
                <a:effectLst/>
                <a:latin typeface="inherit"/>
              </a:rPr>
              <a:t>nshin</a:t>
            </a:r>
            <a:r>
              <a:rPr lang="es-ES" sz="2400" b="0" i="0" dirty="0">
                <a:effectLst/>
                <a:latin typeface="Alegreya"/>
              </a:rPr>
              <a:t> </a:t>
            </a:r>
            <a:r>
              <a:rPr lang="es-ES" sz="2400" b="1" i="0" dirty="0" err="1">
                <a:effectLst/>
                <a:latin typeface="inherit"/>
              </a:rPr>
              <a:t>安心</a:t>
            </a:r>
            <a:r>
              <a:rPr lang="es-ES" sz="2400" b="0" i="0" dirty="0">
                <a:effectLst/>
                <a:latin typeface="Alegreya"/>
              </a:rPr>
              <a:t> es un término budista que expresa el estado máximo de calma en el que nuestro corazón siempre está tranquilo y está lleno de paz. Es decir, pase lo que pase estamos en calma.</a:t>
            </a:r>
            <a:br>
              <a:rPr lang="es-ES" sz="2400" b="0" i="0" dirty="0">
                <a:effectLst/>
                <a:latin typeface="Alegreya"/>
              </a:rPr>
            </a:br>
            <a:br>
              <a:rPr lang="es-ES" sz="2400" b="0" i="0" dirty="0">
                <a:effectLst/>
                <a:latin typeface="Alegreya"/>
              </a:rPr>
            </a:br>
            <a:r>
              <a:rPr lang="es-ES" sz="2400" b="0" i="0" dirty="0">
                <a:effectLst/>
                <a:latin typeface="Alegreya"/>
              </a:rPr>
              <a:t>El </a:t>
            </a:r>
            <a:r>
              <a:rPr lang="es-ES" sz="2400" i="1" dirty="0" err="1">
                <a:latin typeface="inherit"/>
              </a:rPr>
              <a:t>r</a:t>
            </a:r>
            <a:r>
              <a:rPr lang="es-ES" sz="2400" b="0" i="1" dirty="0" err="1">
                <a:effectLst/>
                <a:latin typeface="inherit"/>
              </a:rPr>
              <a:t>itsumei</a:t>
            </a:r>
            <a:r>
              <a:rPr lang="es-ES" sz="2400" b="0" i="0" dirty="0">
                <a:effectLst/>
                <a:latin typeface="Alegreya"/>
              </a:rPr>
              <a:t> </a:t>
            </a:r>
            <a:r>
              <a:rPr lang="es-ES" sz="2400" b="1" i="0" dirty="0" err="1">
                <a:effectLst/>
                <a:latin typeface="inherit"/>
              </a:rPr>
              <a:t>立命</a:t>
            </a:r>
            <a:r>
              <a:rPr lang="es-ES" sz="2400" b="0" i="0" dirty="0">
                <a:effectLst/>
                <a:latin typeface="Alegreya"/>
              </a:rPr>
              <a:t> es un término que tiene su origen en el confucianismo y significa culminar nuestra verdadera misión que el universo nos otorga</a:t>
            </a:r>
            <a:r>
              <a:rPr lang="es-ES" sz="1300" b="0" i="0" dirty="0">
                <a:effectLst/>
                <a:latin typeface="Alegreya"/>
              </a:rPr>
              <a:t>.</a:t>
            </a:r>
            <a:br>
              <a:rPr lang="es-ES" sz="1300" b="0" i="0" dirty="0">
                <a:solidFill>
                  <a:schemeClr val="tx2"/>
                </a:solidFill>
                <a:effectLst/>
                <a:latin typeface="Alegreya"/>
              </a:rPr>
            </a:br>
            <a:br>
              <a:rPr lang="es-ES" sz="1300" b="0" i="0" dirty="0">
                <a:solidFill>
                  <a:schemeClr val="tx2"/>
                </a:solidFill>
                <a:effectLst/>
                <a:latin typeface="Alegreya"/>
              </a:rPr>
            </a:br>
            <a:endParaRPr lang="es-ES" sz="1300" dirty="0">
              <a:solidFill>
                <a:schemeClr val="tx2"/>
              </a:solidFill>
            </a:endParaRPr>
          </a:p>
        </p:txBody>
      </p:sp>
      <p:sp>
        <p:nvSpPr>
          <p:cNvPr id="4" name="Marcador de pie de página 3">
            <a:extLst>
              <a:ext uri="{FF2B5EF4-FFF2-40B4-BE49-F238E27FC236}">
                <a16:creationId xmlns:a16="http://schemas.microsoft.com/office/drawing/2014/main" id="{8A507208-353B-474A-9FB9-94D6A84415C8}"/>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Copyright of the text: Rika Saruhashi</a:t>
            </a:r>
            <a:endParaRPr lang="es-ES"/>
          </a:p>
        </p:txBody>
      </p:sp>
      <p:sp>
        <p:nvSpPr>
          <p:cNvPr id="5" name="Marcador de número de diapositiva 4">
            <a:extLst>
              <a:ext uri="{FF2B5EF4-FFF2-40B4-BE49-F238E27FC236}">
                <a16:creationId xmlns:a16="http://schemas.microsoft.com/office/drawing/2014/main" id="{59DC79E1-1913-45D7-82FE-10A23D2AD7CF}"/>
              </a:ext>
            </a:extLst>
          </p:cNvPr>
          <p:cNvSpPr>
            <a:spLocks noGrp="1"/>
          </p:cNvSpPr>
          <p:nvPr>
            <p:ph type="sldNum" sz="quarter" idx="12"/>
          </p:nvPr>
        </p:nvSpPr>
        <p:spPr>
          <a:xfrm>
            <a:off x="8610600" y="6356350"/>
            <a:ext cx="2743200" cy="365125"/>
          </a:xfrm>
        </p:spPr>
        <p:txBody>
          <a:bodyPr>
            <a:normAutofit/>
          </a:bodyPr>
          <a:lstStyle/>
          <a:p>
            <a:pPr>
              <a:spcAft>
                <a:spcPts val="600"/>
              </a:spcAft>
            </a:pPr>
            <a:fld id="{670047AA-334B-4FA6-8E9D-93C1B80BD0D4}" type="slidenum">
              <a:rPr lang="es-ES" smtClean="0"/>
              <a:pPr>
                <a:spcAft>
                  <a:spcPts val="600"/>
                </a:spcAft>
              </a:pPr>
              <a:t>8</a:t>
            </a:fld>
            <a:endParaRPr lang="es-ES"/>
          </a:p>
        </p:txBody>
      </p:sp>
      <p:graphicFrame>
        <p:nvGraphicFramePr>
          <p:cNvPr id="7" name="Marcador de contenido 2">
            <a:extLst>
              <a:ext uri="{FF2B5EF4-FFF2-40B4-BE49-F238E27FC236}">
                <a16:creationId xmlns:a16="http://schemas.microsoft.com/office/drawing/2014/main" id="{EBF2DF87-15C4-4380-B788-6F872848F551}"/>
              </a:ext>
            </a:extLst>
          </p:cNvPr>
          <p:cNvGraphicFramePr>
            <a:graphicFrameLocks noGrp="1"/>
          </p:cNvGraphicFramePr>
          <p:nvPr>
            <p:ph idx="1"/>
            <p:extLst>
              <p:ext uri="{D42A27DB-BD31-4B8C-83A1-F6EECF244321}">
                <p14:modId xmlns:p14="http://schemas.microsoft.com/office/powerpoint/2010/main" val="1318715549"/>
              </p:ext>
            </p:extLst>
          </p:nvPr>
        </p:nvGraphicFramePr>
        <p:xfrm>
          <a:off x="6091238" y="955653"/>
          <a:ext cx="5115491" cy="4947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0755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Color Cover">
            <a:extLst>
              <a:ext uri="{FF2B5EF4-FFF2-40B4-BE49-F238E27FC236}">
                <a16:creationId xmlns:a16="http://schemas.microsoft.com/office/drawing/2014/main" id="{815925C2-A704-4D47-B1C1-3FCA52512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olor Cover">
            <a:extLst>
              <a:ext uri="{FF2B5EF4-FFF2-40B4-BE49-F238E27FC236}">
                <a16:creationId xmlns:a16="http://schemas.microsoft.com/office/drawing/2014/main" id="{01D4315C-C23C-4FD3-98DF-08C29E229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5E6B47BC-43FD-4C91-8BFF-B41B99A8A3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064235" cy="6858000"/>
            <a:chOff x="651279" y="598259"/>
            <a:chExt cx="10889442" cy="5680742"/>
          </a:xfrm>
        </p:grpSpPr>
        <p:sp>
          <p:nvSpPr>
            <p:cNvPr id="16" name="Color">
              <a:extLst>
                <a:ext uri="{FF2B5EF4-FFF2-40B4-BE49-F238E27FC236}">
                  <a16:creationId xmlns:a16="http://schemas.microsoft.com/office/drawing/2014/main" id="{13038185-AC3C-4595-945F-25311424C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Color">
              <a:extLst>
                <a:ext uri="{FF2B5EF4-FFF2-40B4-BE49-F238E27FC236}">
                  <a16:creationId xmlns:a16="http://schemas.microsoft.com/office/drawing/2014/main" id="{75D51AA0-C095-4650-A361-B294320BF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20" name="Freeform: Shape 19">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Freeform: Shape 24">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6" name="Freeform: Shape 25">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ítulo 1">
            <a:extLst>
              <a:ext uri="{FF2B5EF4-FFF2-40B4-BE49-F238E27FC236}">
                <a16:creationId xmlns:a16="http://schemas.microsoft.com/office/drawing/2014/main" id="{6B6B8FDF-72D9-41A2-8F75-924C6D2D8C66}"/>
              </a:ext>
            </a:extLst>
          </p:cNvPr>
          <p:cNvSpPr>
            <a:spLocks noGrp="1"/>
          </p:cNvSpPr>
          <p:nvPr>
            <p:ph type="title"/>
          </p:nvPr>
        </p:nvSpPr>
        <p:spPr>
          <a:xfrm>
            <a:off x="786385" y="841248"/>
            <a:ext cx="5129600" cy="5340097"/>
          </a:xfrm>
        </p:spPr>
        <p:txBody>
          <a:bodyPr anchor="ctr">
            <a:normAutofit/>
          </a:bodyPr>
          <a:lstStyle/>
          <a:p>
            <a:r>
              <a:rPr lang="es-ES" sz="4100" dirty="0">
                <a:solidFill>
                  <a:schemeClr val="bg1"/>
                </a:solidFill>
                <a:latin typeface="+mn-lt"/>
              </a:rPr>
              <a:t>Se dice también que, </a:t>
            </a:r>
            <a:r>
              <a:rPr lang="es-ES" sz="4100" i="1" dirty="0">
                <a:solidFill>
                  <a:schemeClr val="bg1"/>
                </a:solidFill>
                <a:latin typeface="+mn-lt"/>
              </a:rPr>
              <a:t>Anshin Ritsumei </a:t>
            </a:r>
            <a:r>
              <a:rPr lang="es-ES" sz="4100" dirty="0">
                <a:solidFill>
                  <a:schemeClr val="bg1"/>
                </a:solidFill>
                <a:latin typeface="+mn-lt"/>
              </a:rPr>
              <a:t>fue originalmente el término de confucianismo, sin embargo, comenzaron a usarlo en el budismo zen y posteriormente se generalizó.</a:t>
            </a:r>
          </a:p>
        </p:txBody>
      </p:sp>
      <p:sp>
        <p:nvSpPr>
          <p:cNvPr id="3" name="Marcador de contenido 2">
            <a:extLst>
              <a:ext uri="{FF2B5EF4-FFF2-40B4-BE49-F238E27FC236}">
                <a16:creationId xmlns:a16="http://schemas.microsoft.com/office/drawing/2014/main" id="{31B060D6-73FE-4C3F-8904-6121E968BE30}"/>
              </a:ext>
            </a:extLst>
          </p:cNvPr>
          <p:cNvSpPr>
            <a:spLocks noGrp="1"/>
          </p:cNvSpPr>
          <p:nvPr>
            <p:ph idx="1"/>
          </p:nvPr>
        </p:nvSpPr>
        <p:spPr>
          <a:xfrm>
            <a:off x="6662634" y="841247"/>
            <a:ext cx="4884711" cy="5340097"/>
          </a:xfrm>
        </p:spPr>
        <p:txBody>
          <a:bodyPr anchor="ctr">
            <a:normAutofit/>
          </a:bodyPr>
          <a:lstStyle/>
          <a:p>
            <a:pPr marL="0" indent="0">
              <a:buNone/>
            </a:pPr>
            <a:r>
              <a:rPr lang="en-US" sz="4100" b="0" i="0" dirty="0">
                <a:solidFill>
                  <a:schemeClr val="tx2"/>
                </a:solidFill>
                <a:effectLst/>
              </a:rPr>
              <a:t>It is also said that </a:t>
            </a:r>
            <a:r>
              <a:rPr lang="en-US" sz="4100" b="0" i="1" dirty="0">
                <a:solidFill>
                  <a:schemeClr val="tx2"/>
                </a:solidFill>
                <a:effectLst/>
              </a:rPr>
              <a:t>Anshin Ritsumei </a:t>
            </a:r>
            <a:r>
              <a:rPr lang="en-US" sz="4100" b="0" i="0" dirty="0">
                <a:solidFill>
                  <a:schemeClr val="tx2"/>
                </a:solidFill>
                <a:effectLst/>
              </a:rPr>
              <a:t>was originally </a:t>
            </a:r>
            <a:r>
              <a:rPr lang="en-US" sz="4100" dirty="0">
                <a:solidFill>
                  <a:schemeClr val="tx2"/>
                </a:solidFill>
              </a:rPr>
              <a:t>the</a:t>
            </a:r>
            <a:r>
              <a:rPr lang="en-US" sz="4100" b="0" i="0" dirty="0">
                <a:solidFill>
                  <a:schemeClr val="tx2"/>
                </a:solidFill>
                <a:effectLst/>
              </a:rPr>
              <a:t> term of Confucianism, however, it began to be used in Zen Buddhism and later became generalized.</a:t>
            </a:r>
          </a:p>
        </p:txBody>
      </p:sp>
      <p:sp>
        <p:nvSpPr>
          <p:cNvPr id="5" name="Marcador de pie de página 4">
            <a:extLst>
              <a:ext uri="{FF2B5EF4-FFF2-40B4-BE49-F238E27FC236}">
                <a16:creationId xmlns:a16="http://schemas.microsoft.com/office/drawing/2014/main" id="{4B6A5E20-40A2-4231-BE7D-B30C21E129D6}"/>
              </a:ext>
            </a:extLst>
          </p:cNvPr>
          <p:cNvSpPr>
            <a:spLocks noGrp="1"/>
          </p:cNvSpPr>
          <p:nvPr>
            <p:ph type="ftr" sz="quarter" idx="11"/>
          </p:nvPr>
        </p:nvSpPr>
        <p:spPr>
          <a:xfrm rot="5400000">
            <a:off x="10040112" y="4032504"/>
            <a:ext cx="3657600" cy="640080"/>
          </a:xfrm>
        </p:spPr>
        <p:txBody>
          <a:bodyPr anchor="ctr">
            <a:normAutofit/>
          </a:bodyPr>
          <a:lstStyle/>
          <a:p>
            <a:pPr>
              <a:spcAft>
                <a:spcPts val="600"/>
              </a:spcAft>
            </a:pPr>
            <a:r>
              <a:rPr lang="en-US" sz="1000">
                <a:solidFill>
                  <a:schemeClr val="tx2"/>
                </a:solidFill>
              </a:rPr>
              <a:t>Copyright of the text: Rika Saruhashi</a:t>
            </a:r>
            <a:endParaRPr lang="es-ES" sz="1000">
              <a:solidFill>
                <a:schemeClr val="tx2"/>
              </a:solidFill>
            </a:endParaRPr>
          </a:p>
        </p:txBody>
      </p:sp>
      <p:sp>
        <p:nvSpPr>
          <p:cNvPr id="6" name="Marcador de número de diapositiva 5">
            <a:extLst>
              <a:ext uri="{FF2B5EF4-FFF2-40B4-BE49-F238E27FC236}">
                <a16:creationId xmlns:a16="http://schemas.microsoft.com/office/drawing/2014/main" id="{0F0BD200-9B68-4B16-BD34-DC1D2E7B4BE7}"/>
              </a:ext>
            </a:extLst>
          </p:cNvPr>
          <p:cNvSpPr>
            <a:spLocks noGrp="1"/>
          </p:cNvSpPr>
          <p:nvPr>
            <p:ph type="sldNum" sz="quarter" idx="12"/>
          </p:nvPr>
        </p:nvSpPr>
        <p:spPr>
          <a:xfrm>
            <a:off x="11548872" y="6217920"/>
            <a:ext cx="640080" cy="640080"/>
          </a:xfrm>
        </p:spPr>
        <p:txBody>
          <a:bodyPr>
            <a:normAutofit/>
          </a:bodyPr>
          <a:lstStyle/>
          <a:p>
            <a:pPr algn="ctr">
              <a:spcAft>
                <a:spcPts val="600"/>
              </a:spcAft>
            </a:pPr>
            <a:fld id="{670047AA-334B-4FA6-8E9D-93C1B80BD0D4}" type="slidenum">
              <a:rPr lang="es-ES" sz="1600">
                <a:solidFill>
                  <a:schemeClr val="tx2"/>
                </a:solidFill>
              </a:rPr>
              <a:pPr algn="ctr">
                <a:spcAft>
                  <a:spcPts val="600"/>
                </a:spcAft>
              </a:pPr>
              <a:t>9</a:t>
            </a:fld>
            <a:endParaRPr lang="es-ES" sz="1600">
              <a:solidFill>
                <a:schemeClr val="tx2"/>
              </a:solidFill>
            </a:endParaRPr>
          </a:p>
        </p:txBody>
      </p:sp>
    </p:spTree>
    <p:extLst>
      <p:ext uri="{BB962C8B-B14F-4D97-AF65-F5344CB8AC3E}">
        <p14:creationId xmlns:p14="http://schemas.microsoft.com/office/powerpoint/2010/main" val="3665949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dirty="0"/>
          </a:p>
        </p:txBody>
      </p:sp>
      <p:sp>
        <p:nvSpPr>
          <p:cNvPr id="2" name="Título 1">
            <a:extLst>
              <a:ext uri="{FF2B5EF4-FFF2-40B4-BE49-F238E27FC236}">
                <a16:creationId xmlns:a16="http://schemas.microsoft.com/office/drawing/2014/main" id="{9AD1F5AE-F5A6-4694-AAC8-22C48C26AB5E}"/>
              </a:ext>
            </a:extLst>
          </p:cNvPr>
          <p:cNvSpPr>
            <a:spLocks noGrp="1"/>
          </p:cNvSpPr>
          <p:nvPr>
            <p:ph type="title"/>
          </p:nvPr>
        </p:nvSpPr>
        <p:spPr>
          <a:xfrm>
            <a:off x="838199" y="713312"/>
            <a:ext cx="4673505" cy="5431376"/>
          </a:xfrm>
        </p:spPr>
        <p:txBody>
          <a:bodyPr>
            <a:normAutofit/>
          </a:bodyPr>
          <a:lstStyle/>
          <a:p>
            <a:r>
              <a:rPr lang="es-ES" sz="2400" b="0" i="0" dirty="0">
                <a:effectLst/>
                <a:latin typeface="Alegreya"/>
              </a:rPr>
              <a:t>Sin duda, el fin último del </a:t>
            </a:r>
            <a:r>
              <a:rPr lang="es-ES" sz="2400" dirty="0">
                <a:latin typeface="Alegreya"/>
              </a:rPr>
              <a:t>Usui Reiki Ryoho</a:t>
            </a:r>
            <a:r>
              <a:rPr lang="es-ES" sz="2400" b="0" i="0" dirty="0">
                <a:effectLst/>
                <a:latin typeface="Alegreya"/>
              </a:rPr>
              <a:t> es alcanzar el estado máximo de </a:t>
            </a:r>
            <a:r>
              <a:rPr lang="es-ES" sz="2400" b="0" i="1" dirty="0">
                <a:effectLst/>
                <a:latin typeface="Alegreya"/>
              </a:rPr>
              <a:t>Anshin Ritsumei, </a:t>
            </a:r>
            <a:r>
              <a:rPr lang="es-ES" sz="2400" b="0" i="0" dirty="0">
                <a:effectLst/>
                <a:latin typeface="Alegreya"/>
              </a:rPr>
              <a:t>sin embargo, esta condición de calma absoluta en el que se persigue la verdadera misión en la vida suena a muchos como algo inalcanzable. Pero, no se trata de lograr esta condición 100%. El camino hacia el </a:t>
            </a:r>
            <a:r>
              <a:rPr lang="es-ES" sz="2400" b="0" i="1" dirty="0">
                <a:effectLst/>
                <a:latin typeface="Alegreya"/>
              </a:rPr>
              <a:t>Anshin Ritsumei</a:t>
            </a:r>
            <a:r>
              <a:rPr lang="es-ES" sz="2400" b="0" i="0" dirty="0">
                <a:effectLst/>
                <a:latin typeface="Alegreya"/>
              </a:rPr>
              <a:t> del Usui Reiki Ryoho es, a través del «trabajo </a:t>
            </a:r>
            <a:r>
              <a:rPr lang="ja-JP" altLang="es-ES" sz="2400" b="1" i="0" dirty="0">
                <a:effectLst/>
                <a:latin typeface="Alegreya"/>
              </a:rPr>
              <a:t>業</a:t>
            </a:r>
            <a:r>
              <a:rPr lang="es-ES" altLang="ja-JP" sz="2400" b="0" i="0" dirty="0">
                <a:effectLst/>
                <a:latin typeface="Alegreya"/>
              </a:rPr>
              <a:t>(</a:t>
            </a:r>
            <a:r>
              <a:rPr lang="es-ES" sz="2400" b="0" i="1" dirty="0" err="1">
                <a:effectLst/>
                <a:latin typeface="Alegreya"/>
              </a:rPr>
              <a:t>gyo</a:t>
            </a:r>
            <a:r>
              <a:rPr lang="es-ES" sz="2400" b="0" i="0" dirty="0">
                <a:effectLst/>
                <a:latin typeface="Alegreya"/>
              </a:rPr>
              <a:t>)», integrar cada vez más el estado interior estable de paz y culminar en lo que hemos venido a hacer en esta dimensión.</a:t>
            </a:r>
            <a:endParaRPr lang="es-ES" sz="2400" dirty="0"/>
          </a:p>
        </p:txBody>
      </p:sp>
      <p:sp>
        <p:nvSpPr>
          <p:cNvPr id="3" name="Marcador de contenido 2">
            <a:extLst>
              <a:ext uri="{FF2B5EF4-FFF2-40B4-BE49-F238E27FC236}">
                <a16:creationId xmlns:a16="http://schemas.microsoft.com/office/drawing/2014/main" id="{D8AE68A2-EFAD-492A-A08C-EBD9B6B00306}"/>
              </a:ext>
            </a:extLst>
          </p:cNvPr>
          <p:cNvSpPr>
            <a:spLocks noGrp="1"/>
          </p:cNvSpPr>
          <p:nvPr>
            <p:ph idx="1"/>
          </p:nvPr>
        </p:nvSpPr>
        <p:spPr>
          <a:xfrm>
            <a:off x="6109716" y="943342"/>
            <a:ext cx="5004817" cy="5431376"/>
          </a:xfrm>
        </p:spPr>
        <p:txBody>
          <a:bodyPr anchor="ctr">
            <a:normAutofit/>
          </a:bodyPr>
          <a:lstStyle/>
          <a:p>
            <a:pPr marL="0" indent="0">
              <a:buNone/>
            </a:pPr>
            <a:r>
              <a:rPr lang="es-ES" sz="2400" b="0" i="0" dirty="0" err="1">
                <a:effectLst/>
                <a:latin typeface="Alegreya"/>
              </a:rPr>
              <a:t>Undoubtedly</a:t>
            </a:r>
            <a:r>
              <a:rPr lang="es-ES" sz="2400" b="0" i="0" dirty="0">
                <a:effectLst/>
                <a:latin typeface="Alegreya"/>
              </a:rPr>
              <a:t>, </a:t>
            </a:r>
            <a:r>
              <a:rPr lang="es-ES" sz="2400" b="0" i="0" dirty="0" err="1">
                <a:effectLst/>
                <a:latin typeface="Alegreya"/>
              </a:rPr>
              <a:t>the</a:t>
            </a:r>
            <a:r>
              <a:rPr lang="es-ES" sz="2400" b="0" i="0" dirty="0">
                <a:effectLst/>
                <a:latin typeface="Alegreya"/>
              </a:rPr>
              <a:t> </a:t>
            </a:r>
            <a:r>
              <a:rPr lang="es-ES" sz="2400" b="0" i="0" dirty="0" err="1">
                <a:effectLst/>
                <a:latin typeface="Alegreya"/>
              </a:rPr>
              <a:t>ultimate</a:t>
            </a:r>
            <a:r>
              <a:rPr lang="es-ES" sz="2400" b="0" i="0" dirty="0">
                <a:effectLst/>
                <a:latin typeface="Alegreya"/>
              </a:rPr>
              <a:t> </a:t>
            </a:r>
            <a:r>
              <a:rPr lang="es-ES" sz="2400" b="0" i="0" dirty="0" err="1">
                <a:effectLst/>
                <a:latin typeface="Alegreya"/>
              </a:rPr>
              <a:t>goal</a:t>
            </a:r>
            <a:r>
              <a:rPr lang="es-ES" sz="2400" b="0" i="0" dirty="0">
                <a:effectLst/>
                <a:latin typeface="Alegreya"/>
              </a:rPr>
              <a:t> of </a:t>
            </a:r>
            <a:r>
              <a:rPr lang="es-ES" sz="2400" dirty="0">
                <a:latin typeface="Alegreya"/>
              </a:rPr>
              <a:t>Usui Reiki Ryoho</a:t>
            </a:r>
            <a:r>
              <a:rPr lang="es-ES" sz="2400" b="0" i="0" dirty="0">
                <a:effectLst/>
                <a:latin typeface="Alegreya"/>
              </a:rPr>
              <a:t> </a:t>
            </a:r>
            <a:r>
              <a:rPr lang="es-ES" sz="2400" b="0" i="0" dirty="0" err="1">
                <a:effectLst/>
                <a:latin typeface="Alegreya"/>
              </a:rPr>
              <a:t>is</a:t>
            </a:r>
            <a:r>
              <a:rPr lang="es-ES" sz="2400" b="0" i="0" dirty="0">
                <a:effectLst/>
                <a:latin typeface="Alegreya"/>
              </a:rPr>
              <a:t> </a:t>
            </a:r>
            <a:r>
              <a:rPr lang="es-ES" sz="2400" b="0" i="0" dirty="0" err="1">
                <a:effectLst/>
                <a:latin typeface="Alegreya"/>
              </a:rPr>
              <a:t>to</a:t>
            </a:r>
            <a:r>
              <a:rPr lang="es-ES" sz="2400" b="0" i="0" dirty="0">
                <a:effectLst/>
                <a:latin typeface="Alegreya"/>
              </a:rPr>
              <a:t> </a:t>
            </a:r>
            <a:r>
              <a:rPr lang="es-ES" sz="2400" b="0" i="0" dirty="0" err="1">
                <a:effectLst/>
                <a:latin typeface="Alegreya"/>
              </a:rPr>
              <a:t>reach</a:t>
            </a:r>
            <a:r>
              <a:rPr lang="es-ES" sz="2400" b="0" i="0" dirty="0">
                <a:effectLst/>
                <a:latin typeface="Alegreya"/>
              </a:rPr>
              <a:t> </a:t>
            </a:r>
            <a:r>
              <a:rPr lang="es-ES" sz="2400" b="0" i="0" dirty="0" err="1">
                <a:effectLst/>
                <a:latin typeface="Alegreya"/>
              </a:rPr>
              <a:t>the</a:t>
            </a:r>
            <a:r>
              <a:rPr lang="es-ES" sz="2400" b="0" i="0" dirty="0">
                <a:effectLst/>
                <a:latin typeface="Alegreya"/>
              </a:rPr>
              <a:t> </a:t>
            </a:r>
            <a:r>
              <a:rPr lang="es-ES" sz="2400" b="0" i="0" dirty="0" err="1">
                <a:effectLst/>
                <a:latin typeface="Alegreya"/>
              </a:rPr>
              <a:t>highest</a:t>
            </a:r>
            <a:r>
              <a:rPr lang="es-ES" sz="2400" b="0" i="0" dirty="0">
                <a:effectLst/>
                <a:latin typeface="Alegreya"/>
              </a:rPr>
              <a:t> </a:t>
            </a:r>
            <a:r>
              <a:rPr lang="es-ES" sz="2400" b="0" i="0" dirty="0" err="1">
                <a:effectLst/>
                <a:latin typeface="Alegreya"/>
              </a:rPr>
              <a:t>state</a:t>
            </a:r>
            <a:r>
              <a:rPr lang="es-ES" sz="2400" b="0" i="0" dirty="0">
                <a:effectLst/>
                <a:latin typeface="Alegreya"/>
              </a:rPr>
              <a:t> of </a:t>
            </a:r>
            <a:r>
              <a:rPr lang="es-ES" sz="2400" b="0" i="1" dirty="0">
                <a:effectLst/>
                <a:latin typeface="Alegreya"/>
              </a:rPr>
              <a:t>Anshin Ritsumei</a:t>
            </a:r>
            <a:r>
              <a:rPr lang="es-ES" sz="2400" b="0" i="0" dirty="0">
                <a:effectLst/>
                <a:latin typeface="Alegreya"/>
              </a:rPr>
              <a:t>, </a:t>
            </a:r>
            <a:r>
              <a:rPr lang="es-ES" sz="2400" b="0" i="0" dirty="0" err="1">
                <a:effectLst/>
                <a:latin typeface="Alegreya"/>
              </a:rPr>
              <a:t>however</a:t>
            </a:r>
            <a:r>
              <a:rPr lang="es-ES" sz="2400" b="0" i="0" dirty="0">
                <a:effectLst/>
                <a:latin typeface="Alegreya"/>
              </a:rPr>
              <a:t>, </a:t>
            </a:r>
            <a:r>
              <a:rPr lang="es-ES" sz="2400" b="0" i="0" dirty="0" err="1">
                <a:effectLst/>
                <a:latin typeface="Alegreya"/>
              </a:rPr>
              <a:t>this</a:t>
            </a:r>
            <a:r>
              <a:rPr lang="es-ES" sz="2400" b="0" i="0" dirty="0">
                <a:effectLst/>
                <a:latin typeface="Alegreya"/>
              </a:rPr>
              <a:t> </a:t>
            </a:r>
            <a:r>
              <a:rPr lang="es-ES" sz="2400" b="0" i="0" dirty="0" err="1">
                <a:effectLst/>
                <a:latin typeface="Alegreya"/>
              </a:rPr>
              <a:t>condition</a:t>
            </a:r>
            <a:r>
              <a:rPr lang="es-ES" sz="2400" b="0" i="0" dirty="0">
                <a:effectLst/>
                <a:latin typeface="Alegreya"/>
              </a:rPr>
              <a:t> of absolute </a:t>
            </a:r>
            <a:r>
              <a:rPr lang="es-ES" sz="2400" b="0" i="0" dirty="0" err="1">
                <a:effectLst/>
                <a:latin typeface="Alegreya"/>
              </a:rPr>
              <a:t>calm</a:t>
            </a:r>
            <a:r>
              <a:rPr lang="es-ES" sz="2400" b="0" i="0" dirty="0">
                <a:effectLst/>
                <a:latin typeface="Alegreya"/>
              </a:rPr>
              <a:t> in </a:t>
            </a:r>
            <a:r>
              <a:rPr lang="es-ES" sz="2400" b="0" i="0" dirty="0" err="1">
                <a:effectLst/>
                <a:latin typeface="Alegreya"/>
              </a:rPr>
              <a:t>which</a:t>
            </a:r>
            <a:r>
              <a:rPr lang="es-ES" sz="2400" b="0" i="0" dirty="0">
                <a:effectLst/>
                <a:latin typeface="Alegreya"/>
              </a:rPr>
              <a:t> </a:t>
            </a:r>
            <a:r>
              <a:rPr lang="es-ES" sz="2400" b="0" i="0" dirty="0" err="1">
                <a:effectLst/>
                <a:latin typeface="Alegreya"/>
              </a:rPr>
              <a:t>we</a:t>
            </a:r>
            <a:r>
              <a:rPr lang="es-ES" sz="2400" b="0" i="0" dirty="0">
                <a:effectLst/>
                <a:latin typeface="Alegreya"/>
              </a:rPr>
              <a:t>  </a:t>
            </a:r>
            <a:r>
              <a:rPr lang="es-ES" sz="2400" b="0" i="0" dirty="0" err="1">
                <a:effectLst/>
                <a:latin typeface="Alegreya"/>
              </a:rPr>
              <a:t>pursue</a:t>
            </a:r>
            <a:r>
              <a:rPr lang="es-ES" sz="2400" b="0" i="0" dirty="0">
                <a:effectLst/>
                <a:latin typeface="Alegreya"/>
              </a:rPr>
              <a:t> </a:t>
            </a:r>
            <a:r>
              <a:rPr lang="es-ES" sz="2400" b="0" i="0" dirty="0" err="1">
                <a:effectLst/>
                <a:latin typeface="Alegreya"/>
              </a:rPr>
              <a:t>the</a:t>
            </a:r>
            <a:r>
              <a:rPr lang="es-ES" sz="2400" b="0" i="0" dirty="0">
                <a:effectLst/>
                <a:latin typeface="Alegreya"/>
              </a:rPr>
              <a:t> true </a:t>
            </a:r>
            <a:r>
              <a:rPr lang="es-ES" sz="2400" b="0" i="0" dirty="0" err="1">
                <a:effectLst/>
                <a:latin typeface="Alegreya"/>
              </a:rPr>
              <a:t>mission</a:t>
            </a:r>
            <a:r>
              <a:rPr lang="es-ES" sz="2400" b="0" i="0" dirty="0">
                <a:effectLst/>
                <a:latin typeface="Alegreya"/>
              </a:rPr>
              <a:t> in </a:t>
            </a:r>
            <a:r>
              <a:rPr lang="es-ES" sz="2400" b="0" i="0" dirty="0" err="1">
                <a:effectLst/>
                <a:latin typeface="Alegreya"/>
              </a:rPr>
              <a:t>life</a:t>
            </a:r>
            <a:r>
              <a:rPr lang="es-ES" sz="2400" b="0" i="0" dirty="0">
                <a:effectLst/>
                <a:latin typeface="Alegreya"/>
              </a:rPr>
              <a:t> </a:t>
            </a:r>
            <a:r>
              <a:rPr lang="es-ES" sz="2400" b="0" i="0" dirty="0" err="1">
                <a:effectLst/>
                <a:latin typeface="Alegreya"/>
              </a:rPr>
              <a:t>sounds</a:t>
            </a:r>
            <a:r>
              <a:rPr lang="es-ES" sz="2400" b="0" i="0" dirty="0">
                <a:effectLst/>
                <a:latin typeface="Alegreya"/>
              </a:rPr>
              <a:t> </a:t>
            </a:r>
            <a:r>
              <a:rPr lang="es-ES" sz="2400" b="0" i="0" dirty="0" err="1">
                <a:effectLst/>
                <a:latin typeface="Alegreya"/>
              </a:rPr>
              <a:t>to</a:t>
            </a:r>
            <a:r>
              <a:rPr lang="es-ES" sz="2400" b="0" i="0" dirty="0">
                <a:effectLst/>
                <a:latin typeface="Alegreya"/>
              </a:rPr>
              <a:t> </a:t>
            </a:r>
            <a:r>
              <a:rPr lang="es-ES" sz="2400" b="0" i="0" dirty="0" err="1">
                <a:effectLst/>
                <a:latin typeface="Alegreya"/>
              </a:rPr>
              <a:t>many</a:t>
            </a:r>
            <a:r>
              <a:rPr lang="es-ES" sz="2400" b="0" i="0" dirty="0">
                <a:effectLst/>
                <a:latin typeface="Alegreya"/>
              </a:rPr>
              <a:t> as </a:t>
            </a:r>
            <a:r>
              <a:rPr lang="es-ES" sz="2400" b="0" i="0" dirty="0" err="1">
                <a:effectLst/>
                <a:latin typeface="Alegreya"/>
              </a:rPr>
              <a:t>something</a:t>
            </a:r>
            <a:r>
              <a:rPr lang="es-ES" sz="2400" b="0" i="0" dirty="0">
                <a:effectLst/>
                <a:latin typeface="Alegreya"/>
              </a:rPr>
              <a:t> </a:t>
            </a:r>
            <a:r>
              <a:rPr lang="es-ES" sz="2400" b="0" i="0" dirty="0" err="1">
                <a:effectLst/>
                <a:latin typeface="Alegreya"/>
              </a:rPr>
              <a:t>unattainable</a:t>
            </a:r>
            <a:r>
              <a:rPr lang="es-ES" sz="2400" b="0" i="0" dirty="0">
                <a:effectLst/>
                <a:latin typeface="Alegreya"/>
              </a:rPr>
              <a:t>. </a:t>
            </a:r>
            <a:r>
              <a:rPr lang="es-ES" sz="2400" b="0" i="0" dirty="0" err="1">
                <a:effectLst/>
                <a:latin typeface="Alegreya"/>
              </a:rPr>
              <a:t>But</a:t>
            </a:r>
            <a:r>
              <a:rPr lang="es-ES" sz="2400" b="0" i="0" dirty="0">
                <a:effectLst/>
                <a:latin typeface="Alegreya"/>
              </a:rPr>
              <a:t>, </a:t>
            </a:r>
            <a:r>
              <a:rPr lang="es-ES" sz="2400" b="0" i="0" dirty="0" err="1">
                <a:effectLst/>
                <a:latin typeface="Alegreya"/>
              </a:rPr>
              <a:t>it</a:t>
            </a:r>
            <a:r>
              <a:rPr lang="es-ES" sz="2400" b="0" i="0" dirty="0">
                <a:effectLst/>
                <a:latin typeface="Alegreya"/>
              </a:rPr>
              <a:t> </a:t>
            </a:r>
            <a:r>
              <a:rPr lang="es-ES" sz="2400" b="0" i="0" dirty="0" err="1">
                <a:effectLst/>
                <a:latin typeface="Alegreya"/>
              </a:rPr>
              <a:t>is</a:t>
            </a:r>
            <a:r>
              <a:rPr lang="es-ES" sz="2400" b="0" i="0" dirty="0">
                <a:effectLst/>
                <a:latin typeface="Alegreya"/>
              </a:rPr>
              <a:t> </a:t>
            </a:r>
            <a:r>
              <a:rPr lang="es-ES" sz="2400" b="0" i="0" dirty="0" err="1">
                <a:effectLst/>
                <a:latin typeface="Alegreya"/>
              </a:rPr>
              <a:t>not</a:t>
            </a:r>
            <a:r>
              <a:rPr lang="es-ES" sz="2400" b="0" i="0" dirty="0">
                <a:effectLst/>
                <a:latin typeface="Alegreya"/>
              </a:rPr>
              <a:t> a </a:t>
            </a:r>
            <a:r>
              <a:rPr lang="es-ES" sz="2400" b="0" i="0" dirty="0" err="1">
                <a:effectLst/>
                <a:latin typeface="Alegreya"/>
              </a:rPr>
              <a:t>matter</a:t>
            </a:r>
            <a:r>
              <a:rPr lang="es-ES" sz="2400" b="0" i="0" dirty="0">
                <a:effectLst/>
                <a:latin typeface="Alegreya"/>
              </a:rPr>
              <a:t> </a:t>
            </a:r>
            <a:r>
              <a:rPr lang="es-ES" sz="2400" b="0" i="0" dirty="0" err="1">
                <a:effectLst/>
                <a:latin typeface="Alegreya"/>
              </a:rPr>
              <a:t>of</a:t>
            </a:r>
            <a:r>
              <a:rPr lang="es-ES" sz="2400" b="0" i="0" dirty="0">
                <a:effectLst/>
                <a:latin typeface="Alegreya"/>
              </a:rPr>
              <a:t> </a:t>
            </a:r>
            <a:r>
              <a:rPr lang="es-ES" sz="2400" b="0" i="0" dirty="0" err="1">
                <a:effectLst/>
                <a:latin typeface="Alegreya"/>
              </a:rPr>
              <a:t>achieving</a:t>
            </a:r>
            <a:r>
              <a:rPr lang="es-ES" sz="2400" b="0" i="0" dirty="0">
                <a:effectLst/>
                <a:latin typeface="Alegreya"/>
              </a:rPr>
              <a:t> </a:t>
            </a:r>
            <a:r>
              <a:rPr lang="es-ES" sz="2400" b="0" i="0" dirty="0" err="1">
                <a:effectLst/>
                <a:latin typeface="Alegreya"/>
              </a:rPr>
              <a:t>this</a:t>
            </a:r>
            <a:r>
              <a:rPr lang="es-ES" sz="2400" b="0" i="0" dirty="0">
                <a:effectLst/>
                <a:latin typeface="Alegreya"/>
              </a:rPr>
              <a:t> </a:t>
            </a:r>
            <a:r>
              <a:rPr lang="es-ES" sz="2400" b="0" i="0" dirty="0" err="1">
                <a:effectLst/>
                <a:latin typeface="Alegreya"/>
              </a:rPr>
              <a:t>condition</a:t>
            </a:r>
            <a:r>
              <a:rPr lang="es-ES" sz="2400" b="0" i="0" dirty="0">
                <a:effectLst/>
                <a:latin typeface="Alegreya"/>
              </a:rPr>
              <a:t> 100%. </a:t>
            </a:r>
            <a:r>
              <a:rPr lang="es-ES" sz="2400" b="0" i="0" dirty="0" err="1">
                <a:effectLst/>
                <a:latin typeface="Alegreya"/>
              </a:rPr>
              <a:t>The</a:t>
            </a:r>
            <a:r>
              <a:rPr lang="es-ES" sz="2400" b="0" i="0" dirty="0">
                <a:effectLst/>
                <a:latin typeface="Alegreya"/>
              </a:rPr>
              <a:t> </a:t>
            </a:r>
            <a:r>
              <a:rPr lang="es-ES" sz="2400" b="0" i="0" dirty="0" err="1">
                <a:effectLst/>
                <a:latin typeface="Alegreya"/>
              </a:rPr>
              <a:t>path</a:t>
            </a:r>
            <a:r>
              <a:rPr lang="es-ES" sz="2400" b="0" i="0" dirty="0">
                <a:effectLst/>
                <a:latin typeface="Alegreya"/>
              </a:rPr>
              <a:t> </a:t>
            </a:r>
            <a:r>
              <a:rPr lang="es-ES" sz="2400" b="0" i="0" dirty="0" err="1">
                <a:effectLst/>
                <a:latin typeface="Alegreya"/>
              </a:rPr>
              <a:t>to</a:t>
            </a:r>
            <a:r>
              <a:rPr lang="es-ES" sz="2400" b="0" i="0" dirty="0">
                <a:effectLst/>
                <a:latin typeface="Alegreya"/>
              </a:rPr>
              <a:t> </a:t>
            </a:r>
            <a:r>
              <a:rPr lang="es-ES" sz="2400" b="0" i="0" dirty="0" err="1">
                <a:effectLst/>
                <a:latin typeface="Alegreya"/>
              </a:rPr>
              <a:t>the</a:t>
            </a:r>
            <a:r>
              <a:rPr lang="es-ES" sz="2400" b="0" i="0" dirty="0">
                <a:effectLst/>
                <a:latin typeface="Alegreya"/>
              </a:rPr>
              <a:t> </a:t>
            </a:r>
            <a:r>
              <a:rPr lang="es-ES" sz="2400" b="0" i="1" dirty="0">
                <a:effectLst/>
                <a:latin typeface="Alegreya"/>
              </a:rPr>
              <a:t>Anshin Ritsumei </a:t>
            </a:r>
            <a:r>
              <a:rPr lang="es-ES" sz="2400" b="0" i="0" dirty="0">
                <a:effectLst/>
                <a:latin typeface="Alegreya"/>
              </a:rPr>
              <a:t>of Usui Reiki Ryoho </a:t>
            </a:r>
            <a:r>
              <a:rPr lang="es-ES" sz="2400" b="0" i="0" dirty="0" err="1">
                <a:effectLst/>
                <a:latin typeface="Alegreya"/>
              </a:rPr>
              <a:t>is</a:t>
            </a:r>
            <a:r>
              <a:rPr lang="es-ES" sz="2400" b="0" i="0" dirty="0">
                <a:effectLst/>
                <a:latin typeface="Alegreya"/>
              </a:rPr>
              <a:t>, </a:t>
            </a:r>
            <a:r>
              <a:rPr lang="es-ES" sz="2400" b="0" i="0" dirty="0" err="1">
                <a:effectLst/>
                <a:latin typeface="Alegreya"/>
              </a:rPr>
              <a:t>through</a:t>
            </a:r>
            <a:r>
              <a:rPr lang="es-ES" sz="2400" b="0" i="0" dirty="0">
                <a:effectLst/>
                <a:latin typeface="Alegreya"/>
              </a:rPr>
              <a:t> </a:t>
            </a:r>
            <a:r>
              <a:rPr lang="es-ES" sz="2400" b="0" i="0" dirty="0" err="1">
                <a:effectLst/>
                <a:latin typeface="Alegreya"/>
              </a:rPr>
              <a:t>the</a:t>
            </a:r>
            <a:r>
              <a:rPr lang="es-ES" sz="2400" b="0" i="0" dirty="0">
                <a:effectLst/>
                <a:latin typeface="Alegreya"/>
              </a:rPr>
              <a:t> "</a:t>
            </a:r>
            <a:r>
              <a:rPr lang="ja-JP" altLang="es-ES" sz="2400" i="0" dirty="0">
                <a:effectLst/>
                <a:latin typeface="Alegreya"/>
              </a:rPr>
              <a:t>業</a:t>
            </a:r>
            <a:r>
              <a:rPr lang="es-ES" altLang="ja-JP" sz="2400" b="0" i="0" dirty="0">
                <a:effectLst/>
                <a:latin typeface="Alegreya"/>
              </a:rPr>
              <a:t>(</a:t>
            </a:r>
            <a:r>
              <a:rPr lang="es-ES" sz="2400" b="0" i="1" dirty="0" err="1">
                <a:effectLst/>
                <a:latin typeface="Alegreya"/>
              </a:rPr>
              <a:t>gyo</a:t>
            </a:r>
            <a:r>
              <a:rPr lang="es-ES" sz="2400" b="0" i="0" dirty="0">
                <a:effectLst/>
                <a:latin typeface="Alegreya"/>
              </a:rPr>
              <a:t>) work", </a:t>
            </a:r>
            <a:r>
              <a:rPr lang="es-ES" sz="2400" b="0" i="0" dirty="0" err="1">
                <a:effectLst/>
                <a:latin typeface="Alegreya"/>
              </a:rPr>
              <a:t>to</a:t>
            </a:r>
            <a:r>
              <a:rPr lang="es-ES" sz="2400" b="0" i="0" dirty="0">
                <a:effectLst/>
                <a:latin typeface="Alegreya"/>
              </a:rPr>
              <a:t> </a:t>
            </a:r>
            <a:r>
              <a:rPr lang="es-ES" sz="2400" b="0" i="0" dirty="0" err="1">
                <a:effectLst/>
                <a:latin typeface="Alegreya"/>
              </a:rPr>
              <a:t>increasingly</a:t>
            </a:r>
            <a:r>
              <a:rPr lang="es-ES" sz="2400" b="0" i="0" dirty="0">
                <a:effectLst/>
                <a:latin typeface="Alegreya"/>
              </a:rPr>
              <a:t> </a:t>
            </a:r>
            <a:r>
              <a:rPr lang="es-ES" sz="2400" b="0" i="0" dirty="0" err="1">
                <a:effectLst/>
                <a:latin typeface="Alegreya"/>
              </a:rPr>
              <a:t>integrate</a:t>
            </a:r>
            <a:r>
              <a:rPr lang="es-ES" sz="2400" b="0" i="0" dirty="0">
                <a:effectLst/>
                <a:latin typeface="Alegreya"/>
              </a:rPr>
              <a:t> </a:t>
            </a:r>
            <a:r>
              <a:rPr lang="es-ES" sz="2400" b="0" i="0" dirty="0" err="1">
                <a:effectLst/>
                <a:latin typeface="Alegreya"/>
              </a:rPr>
              <a:t>the</a:t>
            </a:r>
            <a:r>
              <a:rPr lang="es-ES" sz="2400" b="0" i="0" dirty="0">
                <a:effectLst/>
                <a:latin typeface="Alegreya"/>
              </a:rPr>
              <a:t> </a:t>
            </a:r>
            <a:r>
              <a:rPr lang="es-ES" sz="2400" b="0" i="0" dirty="0" err="1">
                <a:effectLst/>
                <a:latin typeface="Alegreya"/>
              </a:rPr>
              <a:t>stable</a:t>
            </a:r>
            <a:r>
              <a:rPr lang="es-ES" sz="2400" b="0" i="0" dirty="0">
                <a:effectLst/>
                <a:latin typeface="Alegreya"/>
              </a:rPr>
              <a:t> </a:t>
            </a:r>
            <a:r>
              <a:rPr lang="es-ES" sz="2400" b="0" i="0" dirty="0" err="1">
                <a:effectLst/>
                <a:latin typeface="Alegreya"/>
              </a:rPr>
              <a:t>inner</a:t>
            </a:r>
            <a:r>
              <a:rPr lang="es-ES" sz="2400" b="0" i="0" dirty="0">
                <a:effectLst/>
                <a:latin typeface="Alegreya"/>
              </a:rPr>
              <a:t> </a:t>
            </a:r>
            <a:r>
              <a:rPr lang="es-ES" sz="2400" b="0" i="0" dirty="0" err="1">
                <a:effectLst/>
                <a:latin typeface="Alegreya"/>
              </a:rPr>
              <a:t>state</a:t>
            </a:r>
            <a:r>
              <a:rPr lang="es-ES" sz="2400" b="0" i="0" dirty="0">
                <a:effectLst/>
                <a:latin typeface="Alegreya"/>
              </a:rPr>
              <a:t> </a:t>
            </a:r>
            <a:r>
              <a:rPr lang="es-ES" sz="2400" b="0" i="0" dirty="0" err="1">
                <a:effectLst/>
                <a:latin typeface="Alegreya"/>
              </a:rPr>
              <a:t>of</a:t>
            </a:r>
            <a:r>
              <a:rPr lang="es-ES" sz="2400" b="0" i="0" dirty="0">
                <a:effectLst/>
                <a:latin typeface="Alegreya"/>
              </a:rPr>
              <a:t> </a:t>
            </a:r>
            <a:r>
              <a:rPr lang="es-ES" sz="2400" b="0" i="0" dirty="0" err="1">
                <a:effectLst/>
                <a:latin typeface="Alegreya"/>
              </a:rPr>
              <a:t>peace</a:t>
            </a:r>
            <a:r>
              <a:rPr lang="es-ES" sz="2400" b="0" i="0" dirty="0">
                <a:effectLst/>
                <a:latin typeface="Alegreya"/>
              </a:rPr>
              <a:t> and </a:t>
            </a:r>
            <a:r>
              <a:rPr lang="es-ES" sz="2400" dirty="0" err="1">
                <a:latin typeface="Alegreya"/>
              </a:rPr>
              <a:t>fullfill</a:t>
            </a:r>
            <a:r>
              <a:rPr lang="es-ES" sz="2400" b="0" i="0" dirty="0">
                <a:effectLst/>
                <a:latin typeface="Alegreya"/>
              </a:rPr>
              <a:t> in </a:t>
            </a:r>
            <a:r>
              <a:rPr lang="es-ES" sz="2400" b="0" i="0" dirty="0" err="1">
                <a:effectLst/>
                <a:latin typeface="Alegreya"/>
              </a:rPr>
              <a:t>what</a:t>
            </a:r>
            <a:r>
              <a:rPr lang="es-ES" sz="2400" b="0" i="0" dirty="0">
                <a:effectLst/>
                <a:latin typeface="Alegreya"/>
              </a:rPr>
              <a:t> </a:t>
            </a:r>
            <a:r>
              <a:rPr lang="es-ES" sz="2400" b="0" i="0" dirty="0" err="1">
                <a:effectLst/>
                <a:latin typeface="Alegreya"/>
              </a:rPr>
              <a:t>we</a:t>
            </a:r>
            <a:r>
              <a:rPr lang="es-ES" sz="2400" b="0" i="0" dirty="0">
                <a:effectLst/>
                <a:latin typeface="Alegreya"/>
              </a:rPr>
              <a:t> </a:t>
            </a:r>
            <a:r>
              <a:rPr lang="es-ES" sz="2400" b="0" i="0" dirty="0" err="1">
                <a:effectLst/>
                <a:latin typeface="Alegreya"/>
              </a:rPr>
              <a:t>have</a:t>
            </a:r>
            <a:r>
              <a:rPr lang="es-ES" sz="2400" b="0" i="0" dirty="0">
                <a:effectLst/>
                <a:latin typeface="Alegreya"/>
              </a:rPr>
              <a:t> come </a:t>
            </a:r>
            <a:r>
              <a:rPr lang="es-ES" sz="2400" b="0" i="0" dirty="0" err="1">
                <a:effectLst/>
                <a:latin typeface="Alegreya"/>
              </a:rPr>
              <a:t>to</a:t>
            </a:r>
            <a:r>
              <a:rPr lang="es-ES" sz="2400" b="0" i="0" dirty="0">
                <a:effectLst/>
                <a:latin typeface="Alegreya"/>
              </a:rPr>
              <a:t> do </a:t>
            </a:r>
            <a:r>
              <a:rPr lang="es-ES" sz="2400" b="0" i="0" dirty="0" err="1">
                <a:effectLst/>
                <a:latin typeface="Alegreya"/>
              </a:rPr>
              <a:t>on</a:t>
            </a:r>
            <a:r>
              <a:rPr lang="es-ES" sz="2400" b="0" i="0" dirty="0">
                <a:effectLst/>
                <a:latin typeface="Alegreya"/>
              </a:rPr>
              <a:t> </a:t>
            </a:r>
            <a:r>
              <a:rPr lang="es-ES" sz="2400" b="0" i="0" dirty="0" err="1">
                <a:effectLst/>
                <a:latin typeface="Alegreya"/>
              </a:rPr>
              <a:t>this</a:t>
            </a:r>
            <a:r>
              <a:rPr lang="es-ES" sz="2400" b="0" i="0" dirty="0">
                <a:effectLst/>
                <a:latin typeface="Alegreya"/>
              </a:rPr>
              <a:t> </a:t>
            </a:r>
            <a:r>
              <a:rPr lang="es-ES" sz="2400" b="0" i="0" dirty="0" err="1">
                <a:effectLst/>
                <a:latin typeface="Alegreya"/>
              </a:rPr>
              <a:t>dimension</a:t>
            </a:r>
            <a:r>
              <a:rPr lang="es-ES" sz="2400" b="0" i="0" dirty="0">
                <a:effectLst/>
                <a:latin typeface="Alegreya"/>
              </a:rPr>
              <a:t>.</a:t>
            </a:r>
          </a:p>
          <a:p>
            <a:pPr marL="0" indent="0">
              <a:buNone/>
            </a:pPr>
            <a:endParaRPr lang="es-ES" sz="2000" b="0" i="0" dirty="0">
              <a:effectLst/>
              <a:latin typeface="Alegreya"/>
            </a:endParaRPr>
          </a:p>
          <a:p>
            <a:pPr marL="0" indent="0">
              <a:buNone/>
            </a:pPr>
            <a:endParaRPr lang="es-ES" sz="2000" b="0" i="0" dirty="0">
              <a:effectLst/>
              <a:latin typeface="Alegreya"/>
            </a:endParaRPr>
          </a:p>
        </p:txBody>
      </p:sp>
      <p:sp>
        <p:nvSpPr>
          <p:cNvPr id="5" name="Marcador de pie de página 4">
            <a:extLst>
              <a:ext uri="{FF2B5EF4-FFF2-40B4-BE49-F238E27FC236}">
                <a16:creationId xmlns:a16="http://schemas.microsoft.com/office/drawing/2014/main" id="{259D3B1B-D645-43D5-80FF-0CA4AD7C3D29}"/>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Copyright of the text: Rika Saruhashi</a:t>
            </a:r>
            <a:endParaRPr lang="es-ES"/>
          </a:p>
        </p:txBody>
      </p:sp>
      <p:sp>
        <p:nvSpPr>
          <p:cNvPr id="6" name="Marcador de número de diapositiva 5">
            <a:extLst>
              <a:ext uri="{FF2B5EF4-FFF2-40B4-BE49-F238E27FC236}">
                <a16:creationId xmlns:a16="http://schemas.microsoft.com/office/drawing/2014/main" id="{1D791626-D350-480E-BD1B-26AD45093176}"/>
              </a:ext>
            </a:extLst>
          </p:cNvPr>
          <p:cNvSpPr>
            <a:spLocks noGrp="1"/>
          </p:cNvSpPr>
          <p:nvPr>
            <p:ph type="sldNum" sz="quarter" idx="12"/>
          </p:nvPr>
        </p:nvSpPr>
        <p:spPr>
          <a:xfrm>
            <a:off x="8610600" y="6356350"/>
            <a:ext cx="2743200" cy="365125"/>
          </a:xfrm>
        </p:spPr>
        <p:txBody>
          <a:bodyPr>
            <a:normAutofit/>
          </a:bodyPr>
          <a:lstStyle/>
          <a:p>
            <a:pPr>
              <a:spcAft>
                <a:spcPts val="600"/>
              </a:spcAft>
            </a:pPr>
            <a:fld id="{670047AA-334B-4FA6-8E9D-93C1B80BD0D4}" type="slidenum">
              <a:rPr lang="es-ES" smtClean="0"/>
              <a:pPr>
                <a:spcAft>
                  <a:spcPts val="600"/>
                </a:spcAft>
              </a:pPr>
              <a:t>10</a:t>
            </a:fld>
            <a:endParaRPr lang="es-ES"/>
          </a:p>
        </p:txBody>
      </p:sp>
    </p:spTree>
    <p:extLst>
      <p:ext uri="{BB962C8B-B14F-4D97-AF65-F5344CB8AC3E}">
        <p14:creationId xmlns:p14="http://schemas.microsoft.com/office/powerpoint/2010/main" val="31118325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rchiveVTI">
  <a:themeElements>
    <a:clrScheme name="Archive">
      <a:dk1>
        <a:sysClr val="windowText" lastClr="000000"/>
      </a:dk1>
      <a:lt1>
        <a:sysClr val="window" lastClr="FFFFFF"/>
      </a:lt1>
      <a:dk2>
        <a:srgbClr val="353B3D"/>
      </a:dk2>
      <a:lt2>
        <a:srgbClr val="EEECEA"/>
      </a:lt2>
      <a:accent1>
        <a:srgbClr val="A65E5E"/>
      </a:accent1>
      <a:accent2>
        <a:srgbClr val="9D6053"/>
      </a:accent2>
      <a:accent3>
        <a:srgbClr val="968274"/>
      </a:accent3>
      <a:accent4>
        <a:srgbClr val="878079"/>
      </a:accent4>
      <a:accent5>
        <a:srgbClr val="6C737A"/>
      </a:accent5>
      <a:accent6>
        <a:srgbClr val="697777"/>
      </a:accent6>
      <a:hlink>
        <a:srgbClr val="A25872"/>
      </a:hlink>
      <a:folHlink>
        <a:srgbClr val="667A7E"/>
      </a:folHlink>
    </a:clrScheme>
    <a:fontScheme name="Custom 170">
      <a:majorFont>
        <a:latin typeface="Bembo"/>
        <a:ea typeface=""/>
        <a:cs typeface=""/>
      </a:majorFont>
      <a:minorFont>
        <a:latin typeface="Bemb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iveVTI" id="{514BDC9F-20AC-40CA-9FE7-B30987BCD2D4}" vid="{D8FA1533-D953-46ED-B2C7-B32AF1BED7A8}"/>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TotalTime>
  <Words>725</Words>
  <Application>Microsoft Office PowerPoint</Application>
  <PresentationFormat>Panorámica</PresentationFormat>
  <Paragraphs>44</Paragraphs>
  <Slides>10</Slides>
  <Notes>0</Notes>
  <HiddenSlides>0</HiddenSlides>
  <MMClips>0</MMClips>
  <ScaleCrop>false</ScaleCrop>
  <HeadingPairs>
    <vt:vector size="6" baseType="variant">
      <vt:variant>
        <vt:lpstr>Fuentes usadas</vt:lpstr>
      </vt:variant>
      <vt:variant>
        <vt:i4>9</vt:i4>
      </vt:variant>
      <vt:variant>
        <vt:lpstr>Tema</vt:lpstr>
      </vt:variant>
      <vt:variant>
        <vt:i4>2</vt:i4>
      </vt:variant>
      <vt:variant>
        <vt:lpstr>Títulos de diapositiva</vt:lpstr>
      </vt:variant>
      <vt:variant>
        <vt:i4>10</vt:i4>
      </vt:variant>
    </vt:vector>
  </HeadingPairs>
  <TitlesOfParts>
    <vt:vector size="21" baseType="lpstr">
      <vt:lpstr>Alegreya</vt:lpstr>
      <vt:lpstr>inherit</vt:lpstr>
      <vt:lpstr>Amasis MT Pro Black</vt:lpstr>
      <vt:lpstr>Arial</vt:lpstr>
      <vt:lpstr>Bembo</vt:lpstr>
      <vt:lpstr>Calibri</vt:lpstr>
      <vt:lpstr>Calibri Light</vt:lpstr>
      <vt:lpstr>Lucida Calligraphy</vt:lpstr>
      <vt:lpstr>Palatino Linotype</vt:lpstr>
      <vt:lpstr>Tema de Office</vt:lpstr>
      <vt:lpstr>ArchiveVTI</vt:lpstr>
      <vt:lpstr>Presentación de PowerPoint</vt:lpstr>
      <vt:lpstr>Fin ultimo del Reiki  Ultimate goal of Reiki </vt:lpstr>
      <vt:lpstr>Satori – Anshin Ritsumei</vt:lpstr>
      <vt:lpstr>Mikao Usui, el fundador del Usui Reiki Ryoho alcanzó el máximo estado de Anshin Ritsumei en el Monte Kurama tras 21 días del ayuno y las prácticas severas. </vt:lpstr>
      <vt:lpstr>Máximo estado de Anshin Ritsumei = resonancia total con el universo</vt:lpstr>
      <vt:lpstr>Resonance between the inner reiki and the universal reiki </vt:lpstr>
      <vt:lpstr>Usui sensei comprendió que la clave para la felicidad verdadera y la sanación integral está en el Anshin Ritsumei y comenzó a transmitirlo en abril de 1922 usando la imposición de manos como la puerta de entrada de sus enseñanzas.</vt:lpstr>
      <vt:lpstr>Según la definición de los principales diccionarios japoneses, el anshin 安心 es un término budista que expresa el estado máximo de calma en el que nuestro corazón siempre está tranquilo y está lleno de paz. Es decir, pase lo que pase estamos en calma.  El ritsumei 立命 es un término que tiene su origen en el confucianismo y significa culminar nuestra verdadera misión que el universo nos otorga.  </vt:lpstr>
      <vt:lpstr>Se dice también que, Anshin Ritsumei fue originalmente el término de confucianismo, sin embargo, comenzaron a usarlo en el budismo zen y posteriormente se generalizó.</vt:lpstr>
      <vt:lpstr>Sin duda, el fin último del Usui Reiki Ryoho es alcanzar el estado máximo de Anshin Ritsumei, sin embargo, esta condición de calma absoluta en el que se persigue la verdadera misión en la vida suena a muchos como algo inalcanzable. Pero, no se trata de lograr esta condición 100%. El camino hacia el Anshin Ritsumei del Usui Reiki Ryoho es, a través del «trabajo 業(gyo)», integrar cada vez más el estado interior estable de paz y culminar en lo que hemos venido a hacer en esta dimensión.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Rika Saruhashi</dc:creator>
  <cp:lastModifiedBy>Rika Saruhashi</cp:lastModifiedBy>
  <cp:revision>3</cp:revision>
  <dcterms:created xsi:type="dcterms:W3CDTF">2025-03-11T12:18:04Z</dcterms:created>
  <dcterms:modified xsi:type="dcterms:W3CDTF">2025-04-01T17:14:42Z</dcterms:modified>
</cp:coreProperties>
</file>